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17"/>
  </p:notesMasterIdLst>
  <p:handoutMasterIdLst>
    <p:handoutMasterId r:id="rId18"/>
  </p:handoutMasterIdLst>
  <p:sldIdLst>
    <p:sldId id="264" r:id="rId2"/>
    <p:sldId id="307" r:id="rId3"/>
    <p:sldId id="258" r:id="rId4"/>
    <p:sldId id="257" r:id="rId5"/>
    <p:sldId id="271" r:id="rId6"/>
    <p:sldId id="310" r:id="rId7"/>
    <p:sldId id="318" r:id="rId8"/>
    <p:sldId id="312" r:id="rId9"/>
    <p:sldId id="313" r:id="rId10"/>
    <p:sldId id="314" r:id="rId11"/>
    <p:sldId id="272" r:id="rId12"/>
    <p:sldId id="315" r:id="rId13"/>
    <p:sldId id="316" r:id="rId14"/>
    <p:sldId id="276" r:id="rId15"/>
    <p:sldId id="295" r:id="rId16"/>
  </p:sldIdLst>
  <p:sldSz cx="12192000" cy="6858000"/>
  <p:notesSz cx="6888163" cy="10018713"/>
  <p:defaultTextStyle>
    <a:defPPr>
      <a:defRPr lang="en-US"/>
    </a:defPPr>
    <a:lvl1pPr marL="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 userDrawn="1">
          <p15:clr>
            <a:srgbClr val="C35EA4"/>
          </p15:clr>
        </p15:guide>
        <p15:guide id="3" orient="horz" pos="2160" userDrawn="1">
          <p15:clr>
            <a:srgbClr val="C35EA4"/>
          </p15:clr>
        </p15:guide>
        <p15:guide id="4" pos="3775" userDrawn="1">
          <p15:clr>
            <a:srgbClr val="C35EA4"/>
          </p15:clr>
        </p15:guide>
        <p15:guide id="5" pos="3909" userDrawn="1">
          <p15:clr>
            <a:srgbClr val="C35EA4"/>
          </p15:clr>
        </p15:guide>
        <p15:guide id="6" pos="5124" userDrawn="1">
          <p15:clr>
            <a:srgbClr val="C35EA4"/>
          </p15:clr>
        </p15:guide>
        <p15:guide id="7" pos="2683" userDrawn="1">
          <p15:clr>
            <a:srgbClr val="C35EA4"/>
          </p15:clr>
        </p15:guide>
        <p15:guide id="8" pos="243" userDrawn="1">
          <p15:clr>
            <a:srgbClr val="C35EA4"/>
          </p15:clr>
        </p15:guide>
        <p15:guide id="9" pos="7423" userDrawn="1">
          <p15:clr>
            <a:srgbClr val="C35EA4"/>
          </p15:clr>
        </p15:guide>
        <p15:guide id="10" orient="horz" pos="3557" userDrawn="1">
          <p15:clr>
            <a:srgbClr val="C35EA4"/>
          </p15:clr>
        </p15:guide>
        <p15:guide id="11" orient="horz" pos="4071" userDrawn="1">
          <p15:clr>
            <a:srgbClr val="C35EA4"/>
          </p15:clr>
        </p15:guide>
        <p15:guide id="12" orient="horz" pos="991" userDrawn="1">
          <p15:clr>
            <a:srgbClr val="C35EA4"/>
          </p15:clr>
        </p15:guide>
        <p15:guide id="13" orient="horz" pos="245" userDrawn="1">
          <p15:clr>
            <a:srgbClr val="C35EA4"/>
          </p15:clr>
        </p15:guide>
        <p15:guide id="14" orient="horz" pos="491" userDrawn="1">
          <p15:clr>
            <a:srgbClr val="C35E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9A9A9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523" autoAdjust="0"/>
    <p:restoredTop sz="90000" autoAdjust="0"/>
  </p:normalViewPr>
  <p:slideViewPr>
    <p:cSldViewPr snapToGrid="0" showGuides="1">
      <p:cViewPr varScale="1">
        <p:scale>
          <a:sx n="79" d="100"/>
          <a:sy n="79" d="100"/>
        </p:scale>
        <p:origin x="960" y="67"/>
      </p:cViewPr>
      <p:guideLst>
        <p:guide pos="3840"/>
        <p:guide orient="horz" pos="2160"/>
        <p:guide pos="3775"/>
        <p:guide pos="3909"/>
        <p:guide pos="5124"/>
        <p:guide pos="2683"/>
        <p:guide pos="243"/>
        <p:guide pos="7423"/>
        <p:guide orient="horz" pos="3557"/>
        <p:guide orient="horz" pos="4071"/>
        <p:guide orient="horz" pos="991"/>
        <p:guide orient="horz" pos="245"/>
        <p:guide orient="horz" pos="491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73" d="100"/>
          <a:sy n="73" d="100"/>
        </p:scale>
        <p:origin x="2130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84871" cy="502676"/>
          </a:xfrm>
          <a:prstGeom prst="rect">
            <a:avLst/>
          </a:prstGeom>
        </p:spPr>
        <p:txBody>
          <a:bodyPr vert="horz" lIns="96606" tIns="48303" rIns="96606" bIns="48303" rtlCol="0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01698" y="0"/>
            <a:ext cx="2984871" cy="502676"/>
          </a:xfrm>
          <a:prstGeom prst="rect">
            <a:avLst/>
          </a:prstGeom>
        </p:spPr>
        <p:txBody>
          <a:bodyPr vert="horz" lIns="96606" tIns="48303" rIns="96606" bIns="48303" rtlCol="0"/>
          <a:lstStyle>
            <a:lvl1pPr algn="r">
              <a:defRPr sz="1300"/>
            </a:lvl1pPr>
          </a:lstStyle>
          <a:p>
            <a:fld id="{2910095A-8F6E-40A0-81B8-341725F7926E}" type="datetimeFigureOut">
              <a:rPr lang="en-GB" smtClean="0"/>
              <a:t>22/06/2020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516039"/>
            <a:ext cx="2984871" cy="502674"/>
          </a:xfrm>
          <a:prstGeom prst="rect">
            <a:avLst/>
          </a:prstGeom>
        </p:spPr>
        <p:txBody>
          <a:bodyPr vert="horz" lIns="96606" tIns="48303" rIns="96606" bIns="48303" rtlCol="0" anchor="b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01698" y="9516039"/>
            <a:ext cx="2984871" cy="502674"/>
          </a:xfrm>
          <a:prstGeom prst="rect">
            <a:avLst/>
          </a:prstGeom>
        </p:spPr>
        <p:txBody>
          <a:bodyPr vert="horz" lIns="96606" tIns="48303" rIns="96606" bIns="48303" rtlCol="0" anchor="b"/>
          <a:lstStyle>
            <a:lvl1pPr algn="r">
              <a:defRPr sz="1300"/>
            </a:lvl1pPr>
          </a:lstStyle>
          <a:p>
            <a:fld id="{B22EC1C8-9C5E-4DFC-899D-A79DA60805E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3727486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84871" cy="502676"/>
          </a:xfrm>
          <a:prstGeom prst="rect">
            <a:avLst/>
          </a:prstGeom>
        </p:spPr>
        <p:txBody>
          <a:bodyPr vert="horz" lIns="96606" tIns="48303" rIns="96606" bIns="48303" rtlCol="0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01698" y="0"/>
            <a:ext cx="2984871" cy="502676"/>
          </a:xfrm>
          <a:prstGeom prst="rect">
            <a:avLst/>
          </a:prstGeom>
        </p:spPr>
        <p:txBody>
          <a:bodyPr vert="horz" lIns="96606" tIns="48303" rIns="96606" bIns="48303" rtlCol="0"/>
          <a:lstStyle>
            <a:lvl1pPr algn="r">
              <a:defRPr sz="1300"/>
            </a:lvl1pPr>
          </a:lstStyle>
          <a:p>
            <a:fld id="{CA781358-1FDE-42EB-82E5-F18D99865245}" type="datetimeFigureOut">
              <a:rPr lang="en-GB" smtClean="0"/>
              <a:t>22/06/2020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39738" y="1252538"/>
            <a:ext cx="6008687" cy="33813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606" tIns="48303" rIns="96606" bIns="48303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8817" y="4821506"/>
            <a:ext cx="5510530" cy="3944868"/>
          </a:xfrm>
          <a:prstGeom prst="rect">
            <a:avLst/>
          </a:prstGeom>
        </p:spPr>
        <p:txBody>
          <a:bodyPr vert="horz" lIns="96606" tIns="48303" rIns="96606" bIns="48303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516039"/>
            <a:ext cx="2984871" cy="502674"/>
          </a:xfrm>
          <a:prstGeom prst="rect">
            <a:avLst/>
          </a:prstGeom>
        </p:spPr>
        <p:txBody>
          <a:bodyPr vert="horz" lIns="96606" tIns="48303" rIns="96606" bIns="48303" rtlCol="0" anchor="b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01698" y="9516039"/>
            <a:ext cx="2984871" cy="502674"/>
          </a:xfrm>
          <a:prstGeom prst="rect">
            <a:avLst/>
          </a:prstGeom>
        </p:spPr>
        <p:txBody>
          <a:bodyPr vert="horz" lIns="96606" tIns="48303" rIns="96606" bIns="48303" rtlCol="0" anchor="b"/>
          <a:lstStyle>
            <a:lvl1pPr algn="r">
              <a:defRPr sz="1300"/>
            </a:lvl1pPr>
          </a:lstStyle>
          <a:p>
            <a:fld id="{82A137EF-FC13-4C3E-9E3B-6EC3455430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42599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868776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755258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932807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b="1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VMHA</a:t>
            </a:r>
            <a:r>
              <a:rPr 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ru-RU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(</a:t>
            </a:r>
            <a:r>
              <a:rPr 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Virtual Machine High Availability</a:t>
            </a:r>
            <a:r>
              <a:rPr lang="ru-RU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</a:t>
            </a:r>
            <a:r>
              <a:rPr 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– </a:t>
            </a:r>
            <a:r>
              <a:rPr lang="ru-RU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лицензия Высокой Доступности Виртуальной Машины. Необходима при установке серверного ПО в виртуальную среду.</a:t>
            </a:r>
          </a:p>
          <a:p>
            <a:r>
              <a:rPr lang="en-US" b="1" dirty="0" smtClean="0"/>
              <a:t>Rendering Software </a:t>
            </a:r>
            <a:r>
              <a:rPr lang="ru-RU" b="0" dirty="0" smtClean="0"/>
              <a:t>(</a:t>
            </a:r>
            <a:r>
              <a:rPr lang="en-US" b="0" dirty="0" smtClean="0"/>
              <a:t>aka “PCL Preview”</a:t>
            </a:r>
            <a:r>
              <a:rPr lang="ru-RU" b="0" dirty="0" smtClean="0"/>
              <a:t>)</a:t>
            </a:r>
            <a:r>
              <a:rPr lang="en-US" b="0" dirty="0" smtClean="0"/>
              <a:t> </a:t>
            </a:r>
            <a:r>
              <a:rPr lang="ru-RU" b="0" dirty="0" smtClean="0"/>
              <a:t>– лицензия на ПО, которое интегрируется с </a:t>
            </a:r>
            <a:r>
              <a:rPr lang="en-US" b="0" dirty="0" smtClean="0"/>
              <a:t>KNM</a:t>
            </a:r>
            <a:r>
              <a:rPr lang="ru-RU" b="0" dirty="0" smtClean="0"/>
              <a:t> и позволяет отображать содержимое заданий на печать, сканирования или факсов с помощью веб-интерфейса пользователя или администратора. Файл для предварительного просмотра хранится в формате PDF и может отображаться в случае необходимости. Задания на печать сначала преобразуются в формат PDF, а затем отображаются веб-браузером, </a:t>
            </a:r>
            <a:r>
              <a:rPr lang="ru-RU" b="0" dirty="0" err="1" smtClean="0"/>
              <a:t>Acrobat</a:t>
            </a:r>
            <a:r>
              <a:rPr lang="ru-RU" b="0" dirty="0" smtClean="0"/>
              <a:t> </a:t>
            </a:r>
            <a:r>
              <a:rPr lang="ru-RU" b="0" dirty="0" err="1" smtClean="0"/>
              <a:t>Reader</a:t>
            </a:r>
            <a:r>
              <a:rPr lang="ru-RU" b="0" dirty="0" smtClean="0"/>
              <a:t> или другими совместимыми программами просмотра PDF. PDF-файлы сохраняются в папке заданий и автоматически удаляются в течение заранее определенного периода. С дополнительной лицензией </a:t>
            </a:r>
            <a:r>
              <a:rPr lang="en-US" b="1" dirty="0" smtClean="0"/>
              <a:t>Job Archiving</a:t>
            </a:r>
            <a:r>
              <a:rPr lang="ru-RU" b="1" dirty="0" smtClean="0"/>
              <a:t> </a:t>
            </a:r>
            <a:r>
              <a:rPr lang="ru-RU" b="0" dirty="0" smtClean="0"/>
              <a:t>документы можно сохранять в архивной папке на неограниченное время. </a:t>
            </a:r>
          </a:p>
          <a:p>
            <a:r>
              <a:rPr lang="en-US" b="1" dirty="0" smtClean="0"/>
              <a:t>Job Archiving</a:t>
            </a:r>
            <a:r>
              <a:rPr lang="ru-RU" b="1" dirty="0" smtClean="0"/>
              <a:t> </a:t>
            </a:r>
            <a:r>
              <a:rPr lang="ru-RU" b="0" dirty="0" smtClean="0"/>
              <a:t>– лицензия архивирования заданий,</a:t>
            </a:r>
            <a:r>
              <a:rPr lang="ru-RU" b="0" baseline="0" dirty="0" smtClean="0"/>
              <a:t> опция повышения уровня безопасности документооборота. Позволяет отслеживать все документы, которые печатаются, копируются, сканируются или отправляются по факсу с ваших устройств. Копии всех документов отправляются на сервер и архивируются в специальную папку для дальнейшего анализа службой безопасности или </a:t>
            </a:r>
            <a:r>
              <a:rPr lang="en-US" b="0" baseline="0" dirty="0" smtClean="0"/>
              <a:t>IT</a:t>
            </a:r>
            <a:r>
              <a:rPr lang="ru-RU" b="0" baseline="0" dirty="0" smtClean="0"/>
              <a:t>-службой. Для реализации данного функционала необходима предварительная установка </a:t>
            </a:r>
            <a:r>
              <a:rPr lang="en-US" b="1" dirty="0" smtClean="0"/>
              <a:t>Rendering Software</a:t>
            </a:r>
            <a:r>
              <a:rPr lang="ru-RU" b="1" dirty="0" smtClean="0"/>
              <a:t>.</a:t>
            </a:r>
            <a:endParaRPr lang="en-US" b="0" baseline="0" dirty="0" smtClean="0"/>
          </a:p>
          <a:p>
            <a:r>
              <a:rPr lang="en-US" b="1" dirty="0" err="1" smtClean="0"/>
              <a:t>Adv</a:t>
            </a:r>
            <a:r>
              <a:rPr lang="ru-RU" b="1" dirty="0" smtClean="0"/>
              <a:t>. </a:t>
            </a:r>
            <a:r>
              <a:rPr lang="en-US" b="1" dirty="0" smtClean="0"/>
              <a:t>OCR</a:t>
            </a:r>
            <a:r>
              <a:rPr lang="ru-RU" b="1" dirty="0" smtClean="0"/>
              <a:t> &amp; </a:t>
            </a:r>
            <a:r>
              <a:rPr lang="en-US" b="1" dirty="0" smtClean="0"/>
              <a:t>Workflow </a:t>
            </a:r>
            <a:r>
              <a:rPr lang="ru-RU" b="0" dirty="0" smtClean="0"/>
              <a:t>– лицензия расширения</a:t>
            </a:r>
            <a:r>
              <a:rPr lang="ru-RU" b="0" baseline="0" dirty="0" smtClean="0"/>
              <a:t> функциональных возможностей </a:t>
            </a:r>
            <a:r>
              <a:rPr lang="ru-RU" b="0" dirty="0" smtClean="0"/>
              <a:t>для автоматизации рабочих процессов сканирования (на базе </a:t>
            </a:r>
            <a:r>
              <a:rPr lang="en-US" b="0" dirty="0" err="1" smtClean="0"/>
              <a:t>ScannerVision</a:t>
            </a:r>
            <a:r>
              <a:rPr lang="ru-RU" b="0" dirty="0" smtClean="0"/>
              <a:t>). Отсканированные документы  автоматически распознаются и сохраняются их в правильном месте назначения и правильном формате на основе предварительно определенных бизнес-правил, тем самым оптимизируя рабочие процессы документооборота.</a:t>
            </a:r>
            <a:endParaRPr lang="ru-RU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6112422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137700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99219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533778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6823026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99388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* - API (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application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programming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interface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 - это набор готовых классов, функций, процедур, структур и констант. Вся эта информация предоставляется самим приложением (или операционной системой). 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API различных продуктов используются программистами для создания приложений, которые будут взаимодействовать друг с другом.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В общем случае данный механизм применяется с целью объединения работы различных приложений в единую систему. Это удобно для исполнителей. Ведь в таком случае к другому приложению можно обращаться как к «черному ящику». При этом не имеет значения его внутренний механизм – программист может вообще не знать, что такое API</a:t>
            </a:r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198482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* -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ru-RU" sz="1200" i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*Спулинг -Задания печати пользователя не отправляются на сервер </a:t>
            </a:r>
            <a:r>
              <a:rPr lang="en-US" sz="1200" i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KNM</a:t>
            </a:r>
            <a:r>
              <a:rPr lang="ru-RU" sz="1200" i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а хранятся на рабочей станции пользователя. После того, как пользователь аутентифицирует себя и выбирает задание для печати, задание высвобождается с рабочей станции непосредственно на устройство печати. Этот метод значительно снижает трафик на сервер </a:t>
            </a:r>
            <a:r>
              <a:rPr lang="en-US" sz="1200" i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KNM</a:t>
            </a:r>
            <a:r>
              <a:rPr lang="ru-RU" sz="1200" i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и особенно подходит для небольших офисов с ограниченным сетевым подключением к серверу </a:t>
            </a:r>
            <a:r>
              <a:rPr lang="en-US" sz="1200" i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KNM</a:t>
            </a:r>
            <a:r>
              <a:rPr lang="ru-RU" sz="1200" i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  <a:endParaRPr lang="ru-RU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7891118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/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* -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GDPR 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General Data Protection Regulation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Общий регламент по защите персональных данных в ЕС. </a:t>
            </a:r>
            <a:r>
              <a:rPr lang="ru-RU" sz="12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GDPR имеет экстерриториальное действие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и применяется ко всем компаниям, обрабатывающим персональные данные резидентов и граждан ЕС, независимо от местонахождения такой компании.</a:t>
            </a:r>
          </a:p>
          <a:p>
            <a:pPr fontAlgn="base"/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Филиалы, представительства российских организаций на территории ЕС, организации, обрабатывающие персональные данные европейцев в России при реализации онлайн-продаж (например, РЖД, авиакомпании, гостиницы, хостелы и иные), подпадают под действие GDPR и обязаны соблюдать новые европейские правила обработки персональных данных. </a:t>
            </a: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589977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6689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ello.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972983" y="2392167"/>
            <a:ext cx="6790301" cy="1829104"/>
          </a:xfrm>
        </p:spPr>
        <p:txBody>
          <a:bodyPr>
            <a:normAutofit/>
          </a:bodyPr>
          <a:lstStyle>
            <a:lvl1pPr marL="0" indent="0" algn="r">
              <a:buFontTx/>
              <a:buNone/>
              <a:defRPr sz="9600" b="1" spc="-200" baseline="0">
                <a:solidFill>
                  <a:schemeClr val="bg2"/>
                </a:solidFill>
              </a:defRPr>
            </a:lvl1pPr>
            <a:lvl2pPr marL="0" indent="0">
              <a:buFontTx/>
              <a:buNone/>
              <a:defRPr>
                <a:solidFill>
                  <a:schemeClr val="bg2"/>
                </a:solidFill>
              </a:defRPr>
            </a:lvl2pPr>
            <a:lvl3pPr marL="0" indent="0">
              <a:buFontTx/>
              <a:buNone/>
              <a:defRPr>
                <a:solidFill>
                  <a:schemeClr val="bg2"/>
                </a:solidFill>
              </a:defRPr>
            </a:lvl3pPr>
            <a:lvl4pPr marL="0" indent="0">
              <a:buFontTx/>
              <a:buNone/>
              <a:defRPr>
                <a:solidFill>
                  <a:schemeClr val="bg2"/>
                </a:solidFill>
              </a:defRPr>
            </a:lvl4pPr>
            <a:lvl5pPr marL="0" indent="0">
              <a:buFontTx/>
              <a:buNone/>
              <a:defRPr>
                <a:solidFill>
                  <a:schemeClr val="bg2"/>
                </a:solidFill>
              </a:defRPr>
            </a:lvl5pPr>
          </a:lstStyle>
          <a:p>
            <a:pPr lvl="0"/>
            <a:r>
              <a:rPr lang="en-US" dirty="0"/>
              <a:t>Message.</a:t>
            </a:r>
          </a:p>
        </p:txBody>
      </p:sp>
      <p:sp>
        <p:nvSpPr>
          <p:cNvPr id="13" name="Freeform 19"/>
          <p:cNvSpPr>
            <a:spLocks/>
          </p:cNvSpPr>
          <p:nvPr/>
        </p:nvSpPr>
        <p:spPr bwMode="auto">
          <a:xfrm rot="1470013" flipH="1">
            <a:off x="7652229" y="290785"/>
            <a:ext cx="3815259" cy="4926791"/>
          </a:xfrm>
          <a:custGeom>
            <a:avLst/>
            <a:gdLst>
              <a:gd name="T0" fmla="*/ 279 w 717"/>
              <a:gd name="T1" fmla="*/ 41 h 925"/>
              <a:gd name="T2" fmla="*/ 269 w 717"/>
              <a:gd name="T3" fmla="*/ 345 h 925"/>
              <a:gd name="T4" fmla="*/ 248 w 717"/>
              <a:gd name="T5" fmla="*/ 332 h 925"/>
              <a:gd name="T6" fmla="*/ 241 w 717"/>
              <a:gd name="T7" fmla="*/ 127 h 925"/>
              <a:gd name="T8" fmla="*/ 189 w 717"/>
              <a:gd name="T9" fmla="*/ 84 h 925"/>
              <a:gd name="T10" fmla="*/ 138 w 717"/>
              <a:gd name="T11" fmla="*/ 127 h 925"/>
              <a:gd name="T12" fmla="*/ 135 w 717"/>
              <a:gd name="T13" fmla="*/ 453 h 925"/>
              <a:gd name="T14" fmla="*/ 114 w 717"/>
              <a:gd name="T15" fmla="*/ 442 h 925"/>
              <a:gd name="T16" fmla="*/ 56 w 717"/>
              <a:gd name="T17" fmla="*/ 176 h 925"/>
              <a:gd name="T18" fmla="*/ 4 w 717"/>
              <a:gd name="T19" fmla="*/ 453 h 925"/>
              <a:gd name="T20" fmla="*/ 232 w 717"/>
              <a:gd name="T21" fmla="*/ 924 h 925"/>
              <a:gd name="T22" fmla="*/ 293 w 717"/>
              <a:gd name="T23" fmla="*/ 925 h 925"/>
              <a:gd name="T24" fmla="*/ 286 w 717"/>
              <a:gd name="T25" fmla="*/ 918 h 925"/>
              <a:gd name="T26" fmla="*/ 38 w 717"/>
              <a:gd name="T27" fmla="*/ 746 h 925"/>
              <a:gd name="T28" fmla="*/ 20 w 717"/>
              <a:gd name="T29" fmla="*/ 394 h 925"/>
              <a:gd name="T30" fmla="*/ 45 w 717"/>
              <a:gd name="T31" fmla="*/ 195 h 925"/>
              <a:gd name="T32" fmla="*/ 85 w 717"/>
              <a:gd name="T33" fmla="*/ 219 h 925"/>
              <a:gd name="T34" fmla="*/ 118 w 717"/>
              <a:gd name="T35" fmla="*/ 472 h 925"/>
              <a:gd name="T36" fmla="*/ 130 w 717"/>
              <a:gd name="T37" fmla="*/ 473 h 925"/>
              <a:gd name="T38" fmla="*/ 160 w 717"/>
              <a:gd name="T39" fmla="*/ 433 h 925"/>
              <a:gd name="T40" fmla="*/ 158 w 717"/>
              <a:gd name="T41" fmla="*/ 127 h 925"/>
              <a:gd name="T42" fmla="*/ 182 w 717"/>
              <a:gd name="T43" fmla="*/ 104 h 925"/>
              <a:gd name="T44" fmla="*/ 220 w 717"/>
              <a:gd name="T45" fmla="*/ 129 h 925"/>
              <a:gd name="T46" fmla="*/ 224 w 717"/>
              <a:gd name="T47" fmla="*/ 399 h 925"/>
              <a:gd name="T48" fmla="*/ 235 w 717"/>
              <a:gd name="T49" fmla="*/ 421 h 925"/>
              <a:gd name="T50" fmla="*/ 272 w 717"/>
              <a:gd name="T51" fmla="*/ 424 h 925"/>
              <a:gd name="T52" fmla="*/ 287 w 717"/>
              <a:gd name="T53" fmla="*/ 412 h 925"/>
              <a:gd name="T54" fmla="*/ 293 w 717"/>
              <a:gd name="T55" fmla="*/ 398 h 925"/>
              <a:gd name="T56" fmla="*/ 308 w 717"/>
              <a:gd name="T57" fmla="*/ 47 h 925"/>
              <a:gd name="T58" fmla="*/ 331 w 717"/>
              <a:gd name="T59" fmla="*/ 30 h 925"/>
              <a:gd name="T60" fmla="*/ 345 w 717"/>
              <a:gd name="T61" fmla="*/ 31 h 925"/>
              <a:gd name="T62" fmla="*/ 357 w 717"/>
              <a:gd name="T63" fmla="*/ 71 h 925"/>
              <a:gd name="T64" fmla="*/ 358 w 717"/>
              <a:gd name="T65" fmla="*/ 424 h 925"/>
              <a:gd name="T66" fmla="*/ 396 w 717"/>
              <a:gd name="T67" fmla="*/ 427 h 925"/>
              <a:gd name="T68" fmla="*/ 407 w 717"/>
              <a:gd name="T69" fmla="*/ 418 h 925"/>
              <a:gd name="T70" fmla="*/ 415 w 717"/>
              <a:gd name="T71" fmla="*/ 401 h 925"/>
              <a:gd name="T72" fmla="*/ 473 w 717"/>
              <a:gd name="T73" fmla="*/ 93 h 925"/>
              <a:gd name="T74" fmla="*/ 502 w 717"/>
              <a:gd name="T75" fmla="*/ 137 h 925"/>
              <a:gd name="T76" fmla="*/ 483 w 717"/>
              <a:gd name="T77" fmla="*/ 622 h 925"/>
              <a:gd name="T78" fmla="*/ 552 w 717"/>
              <a:gd name="T79" fmla="*/ 571 h 925"/>
              <a:gd name="T80" fmla="*/ 607 w 717"/>
              <a:gd name="T81" fmla="*/ 458 h 925"/>
              <a:gd name="T82" fmla="*/ 642 w 717"/>
              <a:gd name="T83" fmla="*/ 444 h 925"/>
              <a:gd name="T84" fmla="*/ 679 w 717"/>
              <a:gd name="T85" fmla="*/ 457 h 925"/>
              <a:gd name="T86" fmla="*/ 608 w 717"/>
              <a:gd name="T87" fmla="*/ 654 h 925"/>
              <a:gd name="T88" fmla="*/ 511 w 717"/>
              <a:gd name="T89" fmla="*/ 785 h 925"/>
              <a:gd name="T90" fmla="*/ 432 w 717"/>
              <a:gd name="T91" fmla="*/ 914 h 925"/>
              <a:gd name="T92" fmla="*/ 509 w 717"/>
              <a:gd name="T93" fmla="*/ 824 h 925"/>
              <a:gd name="T94" fmla="*/ 621 w 717"/>
              <a:gd name="T95" fmla="*/ 699 h 925"/>
              <a:gd name="T96" fmla="*/ 713 w 717"/>
              <a:gd name="T97" fmla="*/ 503 h 925"/>
              <a:gd name="T98" fmla="*/ 697 w 717"/>
              <a:gd name="T99" fmla="*/ 430 h 925"/>
              <a:gd name="T100" fmla="*/ 652 w 717"/>
              <a:gd name="T101" fmla="*/ 412 h 925"/>
              <a:gd name="T102" fmla="*/ 578 w 717"/>
              <a:gd name="T103" fmla="*/ 443 h 925"/>
              <a:gd name="T104" fmla="*/ 517 w 717"/>
              <a:gd name="T105" fmla="*/ 572 h 925"/>
              <a:gd name="T106" fmla="*/ 510 w 717"/>
              <a:gd name="T107" fmla="*/ 566 h 925"/>
              <a:gd name="T108" fmla="*/ 534 w 717"/>
              <a:gd name="T109" fmla="*/ 130 h 925"/>
              <a:gd name="T110" fmla="*/ 426 w 717"/>
              <a:gd name="T111" fmla="*/ 82 h 925"/>
              <a:gd name="T112" fmla="*/ 386 w 717"/>
              <a:gd name="T113" fmla="*/ 317 h 925"/>
              <a:gd name="T114" fmla="*/ 383 w 717"/>
              <a:gd name="T115" fmla="*/ 220 h 925"/>
              <a:gd name="T116" fmla="*/ 349 w 717"/>
              <a:gd name="T117" fmla="*/ 1 h 925"/>
              <a:gd name="T118" fmla="*/ 338 w 717"/>
              <a:gd name="T119" fmla="*/ 0 h 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7" h="925">
                <a:moveTo>
                  <a:pt x="334" y="0"/>
                </a:moveTo>
                <a:cubicBezTo>
                  <a:pt x="331" y="0"/>
                  <a:pt x="329" y="0"/>
                  <a:pt x="327" y="0"/>
                </a:cubicBezTo>
                <a:cubicBezTo>
                  <a:pt x="322" y="0"/>
                  <a:pt x="317" y="1"/>
                  <a:pt x="312" y="3"/>
                </a:cubicBezTo>
                <a:cubicBezTo>
                  <a:pt x="308" y="4"/>
                  <a:pt x="303" y="7"/>
                  <a:pt x="298" y="10"/>
                </a:cubicBezTo>
                <a:cubicBezTo>
                  <a:pt x="294" y="13"/>
                  <a:pt x="290" y="17"/>
                  <a:pt x="287" y="21"/>
                </a:cubicBezTo>
                <a:cubicBezTo>
                  <a:pt x="285" y="24"/>
                  <a:pt x="283" y="27"/>
                  <a:pt x="282" y="31"/>
                </a:cubicBezTo>
                <a:cubicBezTo>
                  <a:pt x="281" y="32"/>
                  <a:pt x="280" y="34"/>
                  <a:pt x="280" y="36"/>
                </a:cubicBezTo>
                <a:cubicBezTo>
                  <a:pt x="279" y="38"/>
                  <a:pt x="279" y="38"/>
                  <a:pt x="279" y="38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8" y="43"/>
                  <a:pt x="278" y="43"/>
                  <a:pt x="278" y="44"/>
                </a:cubicBezTo>
                <a:cubicBezTo>
                  <a:pt x="278" y="47"/>
                  <a:pt x="278" y="47"/>
                  <a:pt x="278" y="47"/>
                </a:cubicBezTo>
                <a:cubicBezTo>
                  <a:pt x="278" y="51"/>
                  <a:pt x="278" y="51"/>
                  <a:pt x="278" y="51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7" y="71"/>
                  <a:pt x="277" y="82"/>
                  <a:pt x="277" y="93"/>
                </a:cubicBezTo>
                <a:cubicBezTo>
                  <a:pt x="276" y="116"/>
                  <a:pt x="275" y="139"/>
                  <a:pt x="275" y="161"/>
                </a:cubicBezTo>
                <a:cubicBezTo>
                  <a:pt x="273" y="206"/>
                  <a:pt x="272" y="250"/>
                  <a:pt x="271" y="294"/>
                </a:cubicBezTo>
                <a:cubicBezTo>
                  <a:pt x="269" y="345"/>
                  <a:pt x="269" y="345"/>
                  <a:pt x="269" y="345"/>
                </a:cubicBezTo>
                <a:cubicBezTo>
                  <a:pt x="269" y="346"/>
                  <a:pt x="269" y="347"/>
                  <a:pt x="269" y="348"/>
                </a:cubicBezTo>
                <a:cubicBezTo>
                  <a:pt x="269" y="349"/>
                  <a:pt x="269" y="350"/>
                  <a:pt x="268" y="351"/>
                </a:cubicBezTo>
                <a:cubicBezTo>
                  <a:pt x="266" y="353"/>
                  <a:pt x="264" y="353"/>
                  <a:pt x="262" y="354"/>
                </a:cubicBezTo>
                <a:cubicBezTo>
                  <a:pt x="260" y="355"/>
                  <a:pt x="258" y="356"/>
                  <a:pt x="256" y="356"/>
                </a:cubicBezTo>
                <a:cubicBezTo>
                  <a:pt x="256" y="356"/>
                  <a:pt x="255" y="356"/>
                  <a:pt x="255" y="356"/>
                </a:cubicBezTo>
                <a:cubicBezTo>
                  <a:pt x="253" y="356"/>
                  <a:pt x="252" y="356"/>
                  <a:pt x="250" y="355"/>
                </a:cubicBezTo>
                <a:cubicBezTo>
                  <a:pt x="249" y="354"/>
                  <a:pt x="249" y="351"/>
                  <a:pt x="249" y="350"/>
                </a:cubicBezTo>
                <a:cubicBezTo>
                  <a:pt x="248" y="344"/>
                  <a:pt x="248" y="344"/>
                  <a:pt x="248" y="344"/>
                </a:cubicBezTo>
                <a:cubicBezTo>
                  <a:pt x="248" y="332"/>
                  <a:pt x="248" y="332"/>
                  <a:pt x="248" y="332"/>
                </a:cubicBezTo>
                <a:cubicBezTo>
                  <a:pt x="247" y="307"/>
                  <a:pt x="247" y="307"/>
                  <a:pt x="247" y="307"/>
                </a:cubicBezTo>
                <a:cubicBezTo>
                  <a:pt x="245" y="260"/>
                  <a:pt x="245" y="260"/>
                  <a:pt x="245" y="260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42" y="156"/>
                  <a:pt x="242" y="156"/>
                  <a:pt x="242" y="156"/>
                </a:cubicBezTo>
                <a:cubicBezTo>
                  <a:pt x="242" y="139"/>
                  <a:pt x="242" y="139"/>
                  <a:pt x="242" y="139"/>
                </a:cubicBezTo>
                <a:cubicBezTo>
                  <a:pt x="242" y="134"/>
                  <a:pt x="242" y="134"/>
                  <a:pt x="242" y="134"/>
                </a:cubicBezTo>
                <a:cubicBezTo>
                  <a:pt x="242" y="132"/>
                  <a:pt x="242" y="132"/>
                  <a:pt x="242" y="132"/>
                </a:cubicBezTo>
                <a:cubicBezTo>
                  <a:pt x="241" y="130"/>
                  <a:pt x="241" y="130"/>
                  <a:pt x="241" y="130"/>
                </a:cubicBezTo>
                <a:cubicBezTo>
                  <a:pt x="241" y="127"/>
                  <a:pt x="241" y="127"/>
                  <a:pt x="241" y="127"/>
                </a:cubicBezTo>
                <a:cubicBezTo>
                  <a:pt x="241" y="127"/>
                  <a:pt x="241" y="126"/>
                  <a:pt x="241" y="125"/>
                </a:cubicBezTo>
                <a:cubicBezTo>
                  <a:pt x="241" y="123"/>
                  <a:pt x="241" y="123"/>
                  <a:pt x="241" y="123"/>
                </a:cubicBezTo>
                <a:cubicBezTo>
                  <a:pt x="240" y="122"/>
                  <a:pt x="240" y="121"/>
                  <a:pt x="240" y="120"/>
                </a:cubicBezTo>
                <a:cubicBezTo>
                  <a:pt x="237" y="108"/>
                  <a:pt x="228" y="98"/>
                  <a:pt x="217" y="92"/>
                </a:cubicBezTo>
                <a:cubicBezTo>
                  <a:pt x="212" y="89"/>
                  <a:pt x="206" y="86"/>
                  <a:pt x="200" y="85"/>
                </a:cubicBezTo>
                <a:cubicBezTo>
                  <a:pt x="198" y="85"/>
                  <a:pt x="197" y="85"/>
                  <a:pt x="195" y="85"/>
                </a:cubicBezTo>
                <a:cubicBezTo>
                  <a:pt x="194" y="84"/>
                  <a:pt x="192" y="84"/>
                  <a:pt x="191" y="84"/>
                </a:cubicBezTo>
                <a:cubicBezTo>
                  <a:pt x="190" y="84"/>
                  <a:pt x="190" y="84"/>
                  <a:pt x="190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5" y="84"/>
                  <a:pt x="185" y="84"/>
                  <a:pt x="185" y="84"/>
                </a:cubicBezTo>
                <a:cubicBezTo>
                  <a:pt x="184" y="83"/>
                  <a:pt x="183" y="84"/>
                  <a:pt x="182" y="83"/>
                </a:cubicBezTo>
                <a:cubicBezTo>
                  <a:pt x="182" y="83"/>
                  <a:pt x="181" y="83"/>
                  <a:pt x="180" y="83"/>
                </a:cubicBezTo>
                <a:cubicBezTo>
                  <a:pt x="174" y="83"/>
                  <a:pt x="167" y="85"/>
                  <a:pt x="162" y="88"/>
                </a:cubicBezTo>
                <a:cubicBezTo>
                  <a:pt x="155" y="92"/>
                  <a:pt x="150" y="97"/>
                  <a:pt x="146" y="103"/>
                </a:cubicBezTo>
                <a:cubicBezTo>
                  <a:pt x="143" y="109"/>
                  <a:pt x="140" y="115"/>
                  <a:pt x="138" y="122"/>
                </a:cubicBezTo>
                <a:cubicBezTo>
                  <a:pt x="138" y="124"/>
                  <a:pt x="138" y="125"/>
                  <a:pt x="138" y="127"/>
                </a:cubicBezTo>
                <a:cubicBezTo>
                  <a:pt x="138" y="129"/>
                  <a:pt x="137" y="131"/>
                  <a:pt x="137" y="13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68"/>
                  <a:pt x="138" y="194"/>
                  <a:pt x="139" y="220"/>
                </a:cubicBezTo>
                <a:cubicBezTo>
                  <a:pt x="139" y="272"/>
                  <a:pt x="140" y="325"/>
                  <a:pt x="140" y="377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141" y="445"/>
                  <a:pt x="141" y="446"/>
                  <a:pt x="141" y="447"/>
                </a:cubicBezTo>
                <a:cubicBezTo>
                  <a:pt x="141" y="448"/>
                  <a:pt x="140" y="449"/>
                  <a:pt x="140" y="449"/>
                </a:cubicBezTo>
                <a:cubicBezTo>
                  <a:pt x="139" y="451"/>
                  <a:pt x="137" y="452"/>
                  <a:pt x="135" y="453"/>
                </a:cubicBezTo>
                <a:cubicBezTo>
                  <a:pt x="134" y="453"/>
                  <a:pt x="133" y="454"/>
                  <a:pt x="132" y="454"/>
                </a:cubicBezTo>
                <a:cubicBezTo>
                  <a:pt x="132" y="454"/>
                  <a:pt x="132" y="454"/>
                  <a:pt x="131" y="454"/>
                </a:cubicBezTo>
                <a:cubicBezTo>
                  <a:pt x="131" y="454"/>
                  <a:pt x="131" y="454"/>
                  <a:pt x="131" y="454"/>
                </a:cubicBezTo>
                <a:cubicBezTo>
                  <a:pt x="130" y="454"/>
                  <a:pt x="130" y="454"/>
                  <a:pt x="130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2" y="454"/>
                  <a:pt x="120" y="453"/>
                  <a:pt x="118" y="452"/>
                </a:cubicBezTo>
                <a:cubicBezTo>
                  <a:pt x="117" y="451"/>
                  <a:pt x="115" y="450"/>
                  <a:pt x="115" y="448"/>
                </a:cubicBezTo>
                <a:cubicBezTo>
                  <a:pt x="114" y="446"/>
                  <a:pt x="114" y="444"/>
                  <a:pt x="114" y="442"/>
                </a:cubicBezTo>
                <a:cubicBezTo>
                  <a:pt x="110" y="379"/>
                  <a:pt x="107" y="315"/>
                  <a:pt x="103" y="252"/>
                </a:cubicBezTo>
                <a:cubicBezTo>
                  <a:pt x="102" y="232"/>
                  <a:pt x="102" y="232"/>
                  <a:pt x="102" y="232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02" y="217"/>
                  <a:pt x="102" y="217"/>
                  <a:pt x="102" y="217"/>
                </a:cubicBezTo>
                <a:cubicBezTo>
                  <a:pt x="101" y="215"/>
                  <a:pt x="101" y="214"/>
                  <a:pt x="101" y="212"/>
                </a:cubicBezTo>
                <a:cubicBezTo>
                  <a:pt x="100" y="205"/>
                  <a:pt x="97" y="198"/>
                  <a:pt x="92" y="193"/>
                </a:cubicBezTo>
                <a:cubicBezTo>
                  <a:pt x="88" y="187"/>
                  <a:pt x="82" y="183"/>
                  <a:pt x="76" y="180"/>
                </a:cubicBezTo>
                <a:cubicBezTo>
                  <a:pt x="70" y="178"/>
                  <a:pt x="63" y="176"/>
                  <a:pt x="57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48" y="176"/>
                  <a:pt x="41" y="179"/>
                  <a:pt x="36" y="182"/>
                </a:cubicBezTo>
                <a:cubicBezTo>
                  <a:pt x="24" y="189"/>
                  <a:pt x="15" y="202"/>
                  <a:pt x="12" y="215"/>
                </a:cubicBezTo>
                <a:cubicBezTo>
                  <a:pt x="11" y="217"/>
                  <a:pt x="11" y="218"/>
                  <a:pt x="11" y="220"/>
                </a:cubicBezTo>
                <a:cubicBezTo>
                  <a:pt x="11" y="222"/>
                  <a:pt x="10" y="224"/>
                  <a:pt x="10" y="225"/>
                </a:cubicBezTo>
                <a:cubicBezTo>
                  <a:pt x="10" y="229"/>
                  <a:pt x="10" y="232"/>
                  <a:pt x="10" y="235"/>
                </a:cubicBezTo>
                <a:cubicBezTo>
                  <a:pt x="10" y="255"/>
                  <a:pt x="10" y="255"/>
                  <a:pt x="10" y="255"/>
                </a:cubicBezTo>
                <a:cubicBezTo>
                  <a:pt x="8" y="295"/>
                  <a:pt x="8" y="295"/>
                  <a:pt x="8" y="295"/>
                </a:cubicBezTo>
                <a:cubicBezTo>
                  <a:pt x="6" y="374"/>
                  <a:pt x="6" y="374"/>
                  <a:pt x="6" y="374"/>
                </a:cubicBezTo>
                <a:cubicBezTo>
                  <a:pt x="4" y="453"/>
                  <a:pt x="4" y="453"/>
                  <a:pt x="4" y="453"/>
                </a:cubicBezTo>
                <a:cubicBezTo>
                  <a:pt x="3" y="466"/>
                  <a:pt x="2" y="479"/>
                  <a:pt x="1" y="492"/>
                </a:cubicBezTo>
                <a:cubicBezTo>
                  <a:pt x="1" y="505"/>
                  <a:pt x="1" y="518"/>
                  <a:pt x="0" y="531"/>
                </a:cubicBezTo>
                <a:cubicBezTo>
                  <a:pt x="0" y="584"/>
                  <a:pt x="3" y="637"/>
                  <a:pt x="12" y="688"/>
                </a:cubicBezTo>
                <a:cubicBezTo>
                  <a:pt x="17" y="714"/>
                  <a:pt x="24" y="740"/>
                  <a:pt x="33" y="764"/>
                </a:cubicBezTo>
                <a:cubicBezTo>
                  <a:pt x="42" y="789"/>
                  <a:pt x="54" y="812"/>
                  <a:pt x="69" y="834"/>
                </a:cubicBezTo>
                <a:cubicBezTo>
                  <a:pt x="84" y="855"/>
                  <a:pt x="103" y="874"/>
                  <a:pt x="124" y="888"/>
                </a:cubicBezTo>
                <a:cubicBezTo>
                  <a:pt x="135" y="896"/>
                  <a:pt x="147" y="902"/>
                  <a:pt x="159" y="907"/>
                </a:cubicBezTo>
                <a:cubicBezTo>
                  <a:pt x="170" y="912"/>
                  <a:pt x="183" y="916"/>
                  <a:pt x="195" y="918"/>
                </a:cubicBezTo>
                <a:cubicBezTo>
                  <a:pt x="208" y="921"/>
                  <a:pt x="220" y="923"/>
                  <a:pt x="232" y="924"/>
                </a:cubicBezTo>
                <a:cubicBezTo>
                  <a:pt x="242" y="924"/>
                  <a:pt x="251" y="924"/>
                  <a:pt x="260" y="924"/>
                </a:cubicBezTo>
                <a:cubicBezTo>
                  <a:pt x="263" y="924"/>
                  <a:pt x="266" y="924"/>
                  <a:pt x="269" y="924"/>
                </a:cubicBezTo>
                <a:cubicBezTo>
                  <a:pt x="271" y="924"/>
                  <a:pt x="273" y="924"/>
                  <a:pt x="275" y="924"/>
                </a:cubicBezTo>
                <a:cubicBezTo>
                  <a:pt x="276" y="924"/>
                  <a:pt x="278" y="924"/>
                  <a:pt x="280" y="924"/>
                </a:cubicBezTo>
                <a:cubicBezTo>
                  <a:pt x="281" y="924"/>
                  <a:pt x="282" y="925"/>
                  <a:pt x="283" y="925"/>
                </a:cubicBezTo>
                <a:cubicBezTo>
                  <a:pt x="283" y="925"/>
                  <a:pt x="284" y="925"/>
                  <a:pt x="284" y="925"/>
                </a:cubicBezTo>
                <a:cubicBezTo>
                  <a:pt x="285" y="925"/>
                  <a:pt x="285" y="925"/>
                  <a:pt x="285" y="925"/>
                </a:cubicBezTo>
                <a:cubicBezTo>
                  <a:pt x="290" y="925"/>
                  <a:pt x="290" y="925"/>
                  <a:pt x="290" y="925"/>
                </a:cubicBezTo>
                <a:cubicBezTo>
                  <a:pt x="291" y="925"/>
                  <a:pt x="292" y="925"/>
                  <a:pt x="293" y="925"/>
                </a:cubicBezTo>
                <a:cubicBezTo>
                  <a:pt x="294" y="925"/>
                  <a:pt x="295" y="925"/>
                  <a:pt x="296" y="925"/>
                </a:cubicBezTo>
                <a:cubicBezTo>
                  <a:pt x="297" y="925"/>
                  <a:pt x="298" y="925"/>
                  <a:pt x="299" y="925"/>
                </a:cubicBezTo>
                <a:cubicBezTo>
                  <a:pt x="303" y="925"/>
                  <a:pt x="307" y="925"/>
                  <a:pt x="309" y="924"/>
                </a:cubicBezTo>
                <a:cubicBezTo>
                  <a:pt x="312" y="924"/>
                  <a:pt x="314" y="923"/>
                  <a:pt x="315" y="922"/>
                </a:cubicBezTo>
                <a:cubicBezTo>
                  <a:pt x="318" y="920"/>
                  <a:pt x="310" y="918"/>
                  <a:pt x="299" y="918"/>
                </a:cubicBezTo>
                <a:cubicBezTo>
                  <a:pt x="299" y="918"/>
                  <a:pt x="299" y="918"/>
                  <a:pt x="299" y="918"/>
                </a:cubicBezTo>
                <a:cubicBezTo>
                  <a:pt x="290" y="918"/>
                  <a:pt x="290" y="918"/>
                  <a:pt x="290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5" y="918"/>
                  <a:pt x="285" y="917"/>
                </a:cubicBezTo>
                <a:cubicBezTo>
                  <a:pt x="284" y="917"/>
                  <a:pt x="284" y="917"/>
                  <a:pt x="283" y="917"/>
                </a:cubicBezTo>
                <a:cubicBezTo>
                  <a:pt x="282" y="917"/>
                  <a:pt x="282" y="917"/>
                  <a:pt x="282" y="917"/>
                </a:cubicBezTo>
                <a:cubicBezTo>
                  <a:pt x="275" y="917"/>
                  <a:pt x="269" y="917"/>
                  <a:pt x="264" y="917"/>
                </a:cubicBezTo>
                <a:cubicBezTo>
                  <a:pt x="252" y="917"/>
                  <a:pt x="240" y="916"/>
                  <a:pt x="229" y="915"/>
                </a:cubicBezTo>
                <a:cubicBezTo>
                  <a:pt x="206" y="913"/>
                  <a:pt x="184" y="908"/>
                  <a:pt x="164" y="899"/>
                </a:cubicBezTo>
                <a:cubicBezTo>
                  <a:pt x="143" y="890"/>
                  <a:pt x="124" y="878"/>
                  <a:pt x="107" y="863"/>
                </a:cubicBezTo>
                <a:cubicBezTo>
                  <a:pt x="91" y="847"/>
                  <a:pt x="77" y="829"/>
                  <a:pt x="66" y="809"/>
                </a:cubicBezTo>
                <a:cubicBezTo>
                  <a:pt x="54" y="789"/>
                  <a:pt x="45" y="768"/>
                  <a:pt x="38" y="746"/>
                </a:cubicBezTo>
                <a:cubicBezTo>
                  <a:pt x="31" y="724"/>
                  <a:pt x="26" y="701"/>
                  <a:pt x="22" y="678"/>
                </a:cubicBezTo>
                <a:cubicBezTo>
                  <a:pt x="15" y="632"/>
                  <a:pt x="13" y="585"/>
                  <a:pt x="14" y="538"/>
                </a:cubicBezTo>
                <a:cubicBezTo>
                  <a:pt x="14" y="532"/>
                  <a:pt x="14" y="526"/>
                  <a:pt x="14" y="520"/>
                </a:cubicBezTo>
                <a:cubicBezTo>
                  <a:pt x="14" y="514"/>
                  <a:pt x="15" y="508"/>
                  <a:pt x="15" y="502"/>
                </a:cubicBezTo>
                <a:cubicBezTo>
                  <a:pt x="16" y="484"/>
                  <a:pt x="16" y="484"/>
                  <a:pt x="16" y="484"/>
                </a:cubicBezTo>
                <a:cubicBezTo>
                  <a:pt x="17" y="466"/>
                  <a:pt x="17" y="466"/>
                  <a:pt x="17" y="466"/>
                </a:cubicBezTo>
                <a:cubicBezTo>
                  <a:pt x="18" y="460"/>
                  <a:pt x="18" y="454"/>
                  <a:pt x="18" y="448"/>
                </a:cubicBezTo>
                <a:cubicBezTo>
                  <a:pt x="19" y="430"/>
                  <a:pt x="19" y="430"/>
                  <a:pt x="19" y="430"/>
                </a:cubicBezTo>
                <a:cubicBezTo>
                  <a:pt x="20" y="418"/>
                  <a:pt x="20" y="406"/>
                  <a:pt x="20" y="394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26" y="238"/>
                  <a:pt x="26" y="238"/>
                  <a:pt x="26" y="238"/>
                </a:cubicBezTo>
                <a:cubicBezTo>
                  <a:pt x="26" y="236"/>
                  <a:pt x="26" y="236"/>
                  <a:pt x="26" y="236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4"/>
                  <a:pt x="26" y="233"/>
                  <a:pt x="26" y="233"/>
                </a:cubicBezTo>
                <a:cubicBezTo>
                  <a:pt x="26" y="229"/>
                  <a:pt x="26" y="229"/>
                  <a:pt x="26" y="229"/>
                </a:cubicBezTo>
                <a:cubicBezTo>
                  <a:pt x="26" y="224"/>
                  <a:pt x="27" y="219"/>
                  <a:pt x="29" y="215"/>
                </a:cubicBezTo>
                <a:cubicBezTo>
                  <a:pt x="30" y="211"/>
                  <a:pt x="33" y="207"/>
                  <a:pt x="35" y="203"/>
                </a:cubicBezTo>
                <a:cubicBezTo>
                  <a:pt x="38" y="200"/>
                  <a:pt x="42" y="197"/>
                  <a:pt x="45" y="195"/>
                </a:cubicBezTo>
                <a:cubicBezTo>
                  <a:pt x="49" y="193"/>
                  <a:pt x="52" y="192"/>
                  <a:pt x="56" y="192"/>
                </a:cubicBezTo>
                <a:cubicBezTo>
                  <a:pt x="56" y="192"/>
                  <a:pt x="56" y="192"/>
                  <a:pt x="56" y="192"/>
                </a:cubicBezTo>
                <a:cubicBezTo>
                  <a:pt x="61" y="192"/>
                  <a:pt x="65" y="193"/>
                  <a:pt x="69" y="195"/>
                </a:cubicBezTo>
                <a:cubicBezTo>
                  <a:pt x="73" y="197"/>
                  <a:pt x="76" y="199"/>
                  <a:pt x="79" y="202"/>
                </a:cubicBezTo>
                <a:cubicBezTo>
                  <a:pt x="82" y="205"/>
                  <a:pt x="83" y="209"/>
                  <a:pt x="84" y="212"/>
                </a:cubicBezTo>
                <a:cubicBezTo>
                  <a:pt x="84" y="213"/>
                  <a:pt x="85" y="214"/>
                  <a:pt x="85" y="215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85" y="228"/>
                  <a:pt x="85" y="228"/>
                  <a:pt x="85" y="228"/>
                </a:cubicBezTo>
                <a:cubicBezTo>
                  <a:pt x="86" y="246"/>
                  <a:pt x="86" y="246"/>
                  <a:pt x="86" y="246"/>
                </a:cubicBezTo>
                <a:cubicBezTo>
                  <a:pt x="88" y="283"/>
                  <a:pt x="88" y="283"/>
                  <a:pt x="88" y="283"/>
                </a:cubicBezTo>
                <a:cubicBezTo>
                  <a:pt x="91" y="356"/>
                  <a:pt x="91" y="356"/>
                  <a:pt x="91" y="356"/>
                </a:cubicBezTo>
                <a:cubicBezTo>
                  <a:pt x="93" y="386"/>
                  <a:pt x="94" y="416"/>
                  <a:pt x="95" y="447"/>
                </a:cubicBezTo>
                <a:cubicBezTo>
                  <a:pt x="96" y="450"/>
                  <a:pt x="96" y="454"/>
                  <a:pt x="98" y="457"/>
                </a:cubicBezTo>
                <a:cubicBezTo>
                  <a:pt x="99" y="460"/>
                  <a:pt x="101" y="463"/>
                  <a:pt x="104" y="465"/>
                </a:cubicBezTo>
                <a:cubicBezTo>
                  <a:pt x="106" y="468"/>
                  <a:pt x="109" y="470"/>
                  <a:pt x="113" y="471"/>
                </a:cubicBezTo>
                <a:cubicBezTo>
                  <a:pt x="114" y="471"/>
                  <a:pt x="116" y="472"/>
                  <a:pt x="118" y="472"/>
                </a:cubicBezTo>
                <a:cubicBezTo>
                  <a:pt x="119" y="472"/>
                  <a:pt x="120" y="472"/>
                  <a:pt x="120" y="473"/>
                </a:cubicBezTo>
                <a:cubicBezTo>
                  <a:pt x="121" y="473"/>
                  <a:pt x="121" y="473"/>
                  <a:pt x="121" y="473"/>
                </a:cubicBezTo>
                <a:cubicBezTo>
                  <a:pt x="122" y="473"/>
                  <a:pt x="122" y="473"/>
                  <a:pt x="122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4" y="473"/>
                  <a:pt x="124" y="473"/>
                  <a:pt x="124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1" y="473"/>
                  <a:pt x="131" y="473"/>
                  <a:pt x="131" y="473"/>
                </a:cubicBezTo>
                <a:cubicBezTo>
                  <a:pt x="135" y="473"/>
                  <a:pt x="135" y="473"/>
                  <a:pt x="135" y="473"/>
                </a:cubicBezTo>
                <a:cubicBezTo>
                  <a:pt x="136" y="472"/>
                  <a:pt x="137" y="472"/>
                  <a:pt x="138" y="472"/>
                </a:cubicBezTo>
                <a:cubicBezTo>
                  <a:pt x="139" y="472"/>
                  <a:pt x="141" y="472"/>
                  <a:pt x="143" y="471"/>
                </a:cubicBezTo>
                <a:cubicBezTo>
                  <a:pt x="144" y="470"/>
                  <a:pt x="146" y="470"/>
                  <a:pt x="147" y="469"/>
                </a:cubicBezTo>
                <a:cubicBezTo>
                  <a:pt x="153" y="465"/>
                  <a:pt x="158" y="459"/>
                  <a:pt x="159" y="453"/>
                </a:cubicBezTo>
                <a:cubicBezTo>
                  <a:pt x="160" y="449"/>
                  <a:pt x="160" y="445"/>
                  <a:pt x="160" y="442"/>
                </a:cubicBezTo>
                <a:cubicBezTo>
                  <a:pt x="160" y="433"/>
                  <a:pt x="160" y="433"/>
                  <a:pt x="160" y="433"/>
                </a:cubicBezTo>
                <a:cubicBezTo>
                  <a:pt x="160" y="420"/>
                  <a:pt x="160" y="420"/>
                  <a:pt x="160" y="420"/>
                </a:cubicBezTo>
                <a:cubicBezTo>
                  <a:pt x="160" y="395"/>
                  <a:pt x="160" y="395"/>
                  <a:pt x="160" y="395"/>
                </a:cubicBezTo>
                <a:cubicBezTo>
                  <a:pt x="159" y="291"/>
                  <a:pt x="159" y="291"/>
                  <a:pt x="159" y="291"/>
                </a:cubicBezTo>
                <a:cubicBezTo>
                  <a:pt x="158" y="242"/>
                  <a:pt x="158" y="192"/>
                  <a:pt x="157" y="143"/>
                </a:cubicBezTo>
                <a:cubicBezTo>
                  <a:pt x="157" y="140"/>
                  <a:pt x="157" y="137"/>
                  <a:pt x="157" y="133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7" y="132"/>
                  <a:pt x="157" y="131"/>
                  <a:pt x="157" y="131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129"/>
                  <a:pt x="158" y="128"/>
                  <a:pt x="158" y="127"/>
                </a:cubicBezTo>
                <a:cubicBezTo>
                  <a:pt x="159" y="122"/>
                  <a:pt x="160" y="118"/>
                  <a:pt x="163" y="114"/>
                </a:cubicBezTo>
                <a:cubicBezTo>
                  <a:pt x="166" y="110"/>
                  <a:pt x="169" y="107"/>
                  <a:pt x="173" y="105"/>
                </a:cubicBezTo>
                <a:cubicBezTo>
                  <a:pt x="174" y="105"/>
                  <a:pt x="175" y="105"/>
                  <a:pt x="176" y="104"/>
                </a:cubicBezTo>
                <a:cubicBezTo>
                  <a:pt x="176" y="104"/>
                  <a:pt x="177" y="104"/>
                  <a:pt x="177" y="104"/>
                </a:cubicBezTo>
                <a:cubicBezTo>
                  <a:pt x="178" y="104"/>
                  <a:pt x="178" y="104"/>
                  <a:pt x="179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1" y="104"/>
                  <a:pt x="181" y="104"/>
                  <a:pt x="182" y="104"/>
                </a:cubicBezTo>
                <a:cubicBezTo>
                  <a:pt x="182" y="104"/>
                  <a:pt x="182" y="104"/>
                  <a:pt x="182" y="104"/>
                </a:cubicBezTo>
                <a:cubicBezTo>
                  <a:pt x="183" y="104"/>
                  <a:pt x="183" y="104"/>
                  <a:pt x="184" y="104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95" y="105"/>
                  <a:pt x="200" y="107"/>
                  <a:pt x="205" y="109"/>
                </a:cubicBezTo>
                <a:cubicBezTo>
                  <a:pt x="207" y="110"/>
                  <a:pt x="209" y="112"/>
                  <a:pt x="211" y="114"/>
                </a:cubicBezTo>
                <a:cubicBezTo>
                  <a:pt x="213" y="115"/>
                  <a:pt x="215" y="117"/>
                  <a:pt x="216" y="119"/>
                </a:cubicBezTo>
                <a:cubicBezTo>
                  <a:pt x="217" y="121"/>
                  <a:pt x="218" y="124"/>
                  <a:pt x="219" y="126"/>
                </a:cubicBezTo>
                <a:cubicBezTo>
                  <a:pt x="219" y="127"/>
                  <a:pt x="219" y="128"/>
                  <a:pt x="220" y="129"/>
                </a:cubicBezTo>
                <a:cubicBezTo>
                  <a:pt x="220" y="130"/>
                  <a:pt x="220" y="131"/>
                  <a:pt x="220" y="131"/>
                </a:cubicBezTo>
                <a:cubicBezTo>
                  <a:pt x="220" y="132"/>
                  <a:pt x="220" y="132"/>
                  <a:pt x="220" y="132"/>
                </a:cubicBezTo>
                <a:cubicBezTo>
                  <a:pt x="220" y="134"/>
                  <a:pt x="220" y="134"/>
                  <a:pt x="220" y="134"/>
                </a:cubicBezTo>
                <a:cubicBezTo>
                  <a:pt x="220" y="142"/>
                  <a:pt x="220" y="150"/>
                  <a:pt x="220" y="159"/>
                </a:cubicBezTo>
                <a:cubicBezTo>
                  <a:pt x="220" y="189"/>
                  <a:pt x="221" y="219"/>
                  <a:pt x="221" y="247"/>
                </a:cubicBezTo>
                <a:cubicBezTo>
                  <a:pt x="222" y="298"/>
                  <a:pt x="223" y="347"/>
                  <a:pt x="224" y="394"/>
                </a:cubicBezTo>
                <a:cubicBezTo>
                  <a:pt x="224" y="395"/>
                  <a:pt x="224" y="395"/>
                  <a:pt x="224" y="395"/>
                </a:cubicBezTo>
                <a:cubicBezTo>
                  <a:pt x="224" y="396"/>
                  <a:pt x="224" y="396"/>
                  <a:pt x="224" y="397"/>
                </a:cubicBezTo>
                <a:cubicBezTo>
                  <a:pt x="224" y="399"/>
                  <a:pt x="224" y="399"/>
                  <a:pt x="224" y="399"/>
                </a:cubicBezTo>
                <a:cubicBezTo>
                  <a:pt x="224" y="400"/>
                  <a:pt x="224" y="400"/>
                  <a:pt x="224" y="400"/>
                </a:cubicBezTo>
                <a:cubicBezTo>
                  <a:pt x="224" y="401"/>
                  <a:pt x="224" y="401"/>
                  <a:pt x="224" y="401"/>
                </a:cubicBezTo>
                <a:cubicBezTo>
                  <a:pt x="225" y="402"/>
                  <a:pt x="225" y="402"/>
                  <a:pt x="225" y="402"/>
                </a:cubicBezTo>
                <a:cubicBezTo>
                  <a:pt x="225" y="404"/>
                  <a:pt x="226" y="406"/>
                  <a:pt x="226" y="407"/>
                </a:cubicBezTo>
                <a:cubicBezTo>
                  <a:pt x="227" y="408"/>
                  <a:pt x="227" y="410"/>
                  <a:pt x="228" y="411"/>
                </a:cubicBezTo>
                <a:cubicBezTo>
                  <a:pt x="229" y="412"/>
                  <a:pt x="229" y="412"/>
                  <a:pt x="229" y="412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8"/>
                </a:cubicBezTo>
                <a:cubicBezTo>
                  <a:pt x="233" y="419"/>
                  <a:pt x="234" y="420"/>
                  <a:pt x="235" y="421"/>
                </a:cubicBezTo>
                <a:cubicBezTo>
                  <a:pt x="237" y="423"/>
                  <a:pt x="237" y="423"/>
                  <a:pt x="237" y="423"/>
                </a:cubicBezTo>
                <a:cubicBezTo>
                  <a:pt x="238" y="424"/>
                  <a:pt x="239" y="424"/>
                  <a:pt x="239" y="425"/>
                </a:cubicBezTo>
                <a:cubicBezTo>
                  <a:pt x="240" y="425"/>
                  <a:pt x="241" y="426"/>
                  <a:pt x="242" y="426"/>
                </a:cubicBezTo>
                <a:cubicBezTo>
                  <a:pt x="243" y="427"/>
                  <a:pt x="245" y="427"/>
                  <a:pt x="247" y="428"/>
                </a:cubicBezTo>
                <a:cubicBezTo>
                  <a:pt x="249" y="428"/>
                  <a:pt x="251" y="428"/>
                  <a:pt x="253" y="428"/>
                </a:cubicBezTo>
                <a:cubicBezTo>
                  <a:pt x="253" y="428"/>
                  <a:pt x="253" y="428"/>
                  <a:pt x="253" y="428"/>
                </a:cubicBezTo>
                <a:cubicBezTo>
                  <a:pt x="253" y="428"/>
                  <a:pt x="254" y="428"/>
                  <a:pt x="254" y="428"/>
                </a:cubicBezTo>
                <a:cubicBezTo>
                  <a:pt x="256" y="428"/>
                  <a:pt x="258" y="428"/>
                  <a:pt x="260" y="428"/>
                </a:cubicBezTo>
                <a:cubicBezTo>
                  <a:pt x="264" y="427"/>
                  <a:pt x="268" y="426"/>
                  <a:pt x="272" y="424"/>
                </a:cubicBezTo>
                <a:cubicBezTo>
                  <a:pt x="274" y="424"/>
                  <a:pt x="276" y="423"/>
                  <a:pt x="277" y="422"/>
                </a:cubicBezTo>
                <a:cubicBezTo>
                  <a:pt x="277" y="422"/>
                  <a:pt x="277" y="422"/>
                  <a:pt x="277" y="422"/>
                </a:cubicBezTo>
                <a:cubicBezTo>
                  <a:pt x="278" y="421"/>
                  <a:pt x="278" y="421"/>
                  <a:pt x="278" y="421"/>
                </a:cubicBezTo>
                <a:cubicBezTo>
                  <a:pt x="279" y="420"/>
                  <a:pt x="281" y="419"/>
                  <a:pt x="282" y="417"/>
                </a:cubicBezTo>
                <a:cubicBezTo>
                  <a:pt x="284" y="416"/>
                  <a:pt x="284" y="416"/>
                  <a:pt x="284" y="416"/>
                </a:cubicBezTo>
                <a:cubicBezTo>
                  <a:pt x="284" y="415"/>
                  <a:pt x="284" y="415"/>
                  <a:pt x="284" y="415"/>
                </a:cubicBezTo>
                <a:cubicBezTo>
                  <a:pt x="285" y="415"/>
                  <a:pt x="285" y="415"/>
                  <a:pt x="285" y="415"/>
                </a:cubicBezTo>
                <a:cubicBezTo>
                  <a:pt x="287" y="413"/>
                  <a:pt x="287" y="413"/>
                  <a:pt x="287" y="413"/>
                </a:cubicBezTo>
                <a:cubicBezTo>
                  <a:pt x="287" y="412"/>
                  <a:pt x="287" y="412"/>
                  <a:pt x="287" y="412"/>
                </a:cubicBezTo>
                <a:cubicBezTo>
                  <a:pt x="288" y="410"/>
                  <a:pt x="288" y="410"/>
                  <a:pt x="288" y="410"/>
                </a:cubicBezTo>
                <a:cubicBezTo>
                  <a:pt x="289" y="410"/>
                  <a:pt x="289" y="409"/>
                  <a:pt x="290" y="408"/>
                </a:cubicBezTo>
                <a:cubicBezTo>
                  <a:pt x="291" y="406"/>
                  <a:pt x="291" y="406"/>
                  <a:pt x="291" y="406"/>
                </a:cubicBezTo>
                <a:cubicBezTo>
                  <a:pt x="291" y="405"/>
                  <a:pt x="291" y="405"/>
                  <a:pt x="291" y="405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3" y="401"/>
                  <a:pt x="293" y="401"/>
                  <a:pt x="293" y="401"/>
                </a:cubicBezTo>
                <a:cubicBezTo>
                  <a:pt x="293" y="400"/>
                  <a:pt x="293" y="400"/>
                  <a:pt x="293" y="400"/>
                </a:cubicBezTo>
                <a:cubicBezTo>
                  <a:pt x="293" y="399"/>
                  <a:pt x="293" y="398"/>
                  <a:pt x="293" y="398"/>
                </a:cubicBezTo>
                <a:cubicBezTo>
                  <a:pt x="294" y="396"/>
                  <a:pt x="294" y="396"/>
                  <a:pt x="294" y="396"/>
                </a:cubicBezTo>
                <a:cubicBezTo>
                  <a:pt x="294" y="395"/>
                  <a:pt x="294" y="395"/>
                  <a:pt x="294" y="395"/>
                </a:cubicBezTo>
                <a:cubicBezTo>
                  <a:pt x="294" y="394"/>
                  <a:pt x="294" y="394"/>
                  <a:pt x="294" y="394"/>
                </a:cubicBezTo>
                <a:cubicBezTo>
                  <a:pt x="294" y="393"/>
                  <a:pt x="294" y="393"/>
                  <a:pt x="294" y="393"/>
                </a:cubicBezTo>
                <a:cubicBezTo>
                  <a:pt x="294" y="387"/>
                  <a:pt x="294" y="387"/>
                  <a:pt x="294" y="387"/>
                </a:cubicBezTo>
                <a:cubicBezTo>
                  <a:pt x="296" y="336"/>
                  <a:pt x="298" y="285"/>
                  <a:pt x="300" y="232"/>
                </a:cubicBezTo>
                <a:cubicBezTo>
                  <a:pt x="302" y="200"/>
                  <a:pt x="303" y="168"/>
                  <a:pt x="304" y="134"/>
                </a:cubicBezTo>
                <a:cubicBezTo>
                  <a:pt x="308" y="55"/>
                  <a:pt x="308" y="55"/>
                  <a:pt x="308" y="55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6"/>
                  <a:pt x="308" y="46"/>
                  <a:pt x="309" y="45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3"/>
                  <a:pt x="309" y="43"/>
                  <a:pt x="309" y="43"/>
                </a:cubicBezTo>
                <a:cubicBezTo>
                  <a:pt x="311" y="39"/>
                  <a:pt x="313" y="37"/>
                  <a:pt x="315" y="35"/>
                </a:cubicBezTo>
                <a:cubicBezTo>
                  <a:pt x="317" y="33"/>
                  <a:pt x="321" y="32"/>
                  <a:pt x="325" y="31"/>
                </a:cubicBezTo>
                <a:cubicBezTo>
                  <a:pt x="327" y="31"/>
                  <a:pt x="329" y="30"/>
                  <a:pt x="331" y="30"/>
                </a:cubicBezTo>
                <a:cubicBezTo>
                  <a:pt x="332" y="30"/>
                  <a:pt x="333" y="30"/>
                  <a:pt x="333" y="30"/>
                </a:cubicBezTo>
                <a:cubicBezTo>
                  <a:pt x="334" y="30"/>
                  <a:pt x="334" y="30"/>
                  <a:pt x="335" y="30"/>
                </a:cubicBezTo>
                <a:cubicBezTo>
                  <a:pt x="335" y="30"/>
                  <a:pt x="336" y="30"/>
                  <a:pt x="336" y="30"/>
                </a:cubicBezTo>
                <a:cubicBezTo>
                  <a:pt x="338" y="30"/>
                  <a:pt x="338" y="30"/>
                  <a:pt x="338" y="30"/>
                </a:cubicBezTo>
                <a:cubicBezTo>
                  <a:pt x="341" y="31"/>
                  <a:pt x="341" y="31"/>
                  <a:pt x="341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3" y="31"/>
                  <a:pt x="343" y="31"/>
                  <a:pt x="343" y="31"/>
                </a:cubicBezTo>
                <a:cubicBezTo>
                  <a:pt x="344" y="31"/>
                  <a:pt x="344" y="31"/>
                  <a:pt x="345" y="31"/>
                </a:cubicBezTo>
                <a:cubicBezTo>
                  <a:pt x="345" y="31"/>
                  <a:pt x="346" y="31"/>
                  <a:pt x="346" y="31"/>
                </a:cubicBezTo>
                <a:cubicBezTo>
                  <a:pt x="347" y="32"/>
                  <a:pt x="347" y="32"/>
                  <a:pt x="347" y="32"/>
                </a:cubicBezTo>
                <a:cubicBezTo>
                  <a:pt x="349" y="33"/>
                  <a:pt x="350" y="33"/>
                  <a:pt x="351" y="35"/>
                </a:cubicBezTo>
                <a:cubicBezTo>
                  <a:pt x="353" y="36"/>
                  <a:pt x="354" y="38"/>
                  <a:pt x="355" y="40"/>
                </a:cubicBezTo>
                <a:cubicBezTo>
                  <a:pt x="356" y="43"/>
                  <a:pt x="357" y="45"/>
                  <a:pt x="357" y="48"/>
                </a:cubicBezTo>
                <a:cubicBezTo>
                  <a:pt x="357" y="51"/>
                  <a:pt x="358" y="55"/>
                  <a:pt x="358" y="58"/>
                </a:cubicBezTo>
                <a:cubicBezTo>
                  <a:pt x="358" y="61"/>
                  <a:pt x="358" y="61"/>
                  <a:pt x="358" y="61"/>
                </a:cubicBezTo>
                <a:cubicBezTo>
                  <a:pt x="357" y="64"/>
                  <a:pt x="357" y="64"/>
                  <a:pt x="357" y="64"/>
                </a:cubicBezTo>
                <a:cubicBezTo>
                  <a:pt x="357" y="71"/>
                  <a:pt x="357" y="71"/>
                  <a:pt x="357" y="71"/>
                </a:cubicBezTo>
                <a:cubicBezTo>
                  <a:pt x="356" y="98"/>
                  <a:pt x="356" y="98"/>
                  <a:pt x="356" y="98"/>
                </a:cubicBezTo>
                <a:cubicBezTo>
                  <a:pt x="352" y="205"/>
                  <a:pt x="352" y="205"/>
                  <a:pt x="352" y="205"/>
                </a:cubicBezTo>
                <a:cubicBezTo>
                  <a:pt x="350" y="259"/>
                  <a:pt x="347" y="314"/>
                  <a:pt x="345" y="368"/>
                </a:cubicBezTo>
                <a:cubicBezTo>
                  <a:pt x="344" y="395"/>
                  <a:pt x="344" y="395"/>
                  <a:pt x="344" y="395"/>
                </a:cubicBezTo>
                <a:cubicBezTo>
                  <a:pt x="344" y="400"/>
                  <a:pt x="344" y="402"/>
                  <a:pt x="345" y="405"/>
                </a:cubicBezTo>
                <a:cubicBezTo>
                  <a:pt x="345" y="406"/>
                  <a:pt x="345" y="407"/>
                  <a:pt x="346" y="408"/>
                </a:cubicBezTo>
                <a:cubicBezTo>
                  <a:pt x="346" y="408"/>
                  <a:pt x="346" y="409"/>
                  <a:pt x="346" y="410"/>
                </a:cubicBezTo>
                <a:cubicBezTo>
                  <a:pt x="349" y="416"/>
                  <a:pt x="351" y="418"/>
                  <a:pt x="353" y="420"/>
                </a:cubicBezTo>
                <a:cubicBezTo>
                  <a:pt x="355" y="422"/>
                  <a:pt x="357" y="423"/>
                  <a:pt x="358" y="424"/>
                </a:cubicBezTo>
                <a:cubicBezTo>
                  <a:pt x="359" y="425"/>
                  <a:pt x="359" y="425"/>
                  <a:pt x="359" y="425"/>
                </a:cubicBezTo>
                <a:cubicBezTo>
                  <a:pt x="360" y="425"/>
                  <a:pt x="360" y="425"/>
                  <a:pt x="360" y="425"/>
                </a:cubicBezTo>
                <a:cubicBezTo>
                  <a:pt x="360" y="425"/>
                  <a:pt x="362" y="426"/>
                  <a:pt x="364" y="427"/>
                </a:cubicBezTo>
                <a:cubicBezTo>
                  <a:pt x="367" y="428"/>
                  <a:pt x="372" y="430"/>
                  <a:pt x="376" y="430"/>
                </a:cubicBezTo>
                <a:cubicBezTo>
                  <a:pt x="377" y="430"/>
                  <a:pt x="377" y="430"/>
                  <a:pt x="378" y="429"/>
                </a:cubicBezTo>
                <a:cubicBezTo>
                  <a:pt x="379" y="430"/>
                  <a:pt x="380" y="430"/>
                  <a:pt x="382" y="430"/>
                </a:cubicBezTo>
                <a:cubicBezTo>
                  <a:pt x="384" y="430"/>
                  <a:pt x="386" y="429"/>
                  <a:pt x="388" y="429"/>
                </a:cubicBezTo>
                <a:cubicBezTo>
                  <a:pt x="391" y="429"/>
                  <a:pt x="394" y="428"/>
                  <a:pt x="395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7" y="426"/>
                  <a:pt x="397" y="426"/>
                  <a:pt x="397" y="426"/>
                </a:cubicBezTo>
                <a:cubicBezTo>
                  <a:pt x="398" y="426"/>
                  <a:pt x="398" y="425"/>
                  <a:pt x="399" y="425"/>
                </a:cubicBezTo>
                <a:cubicBezTo>
                  <a:pt x="400" y="424"/>
                  <a:pt x="400" y="424"/>
                  <a:pt x="400" y="424"/>
                </a:cubicBezTo>
                <a:cubicBezTo>
                  <a:pt x="401" y="424"/>
                  <a:pt x="401" y="424"/>
                  <a:pt x="401" y="424"/>
                </a:cubicBezTo>
                <a:cubicBezTo>
                  <a:pt x="402" y="423"/>
                  <a:pt x="403" y="423"/>
                  <a:pt x="404" y="422"/>
                </a:cubicBezTo>
                <a:cubicBezTo>
                  <a:pt x="405" y="421"/>
                  <a:pt x="405" y="421"/>
                  <a:pt x="405" y="421"/>
                </a:cubicBezTo>
                <a:cubicBezTo>
                  <a:pt x="406" y="419"/>
                  <a:pt x="406" y="419"/>
                  <a:pt x="406" y="419"/>
                </a:cubicBezTo>
                <a:cubicBezTo>
                  <a:pt x="407" y="418"/>
                  <a:pt x="407" y="418"/>
                  <a:pt x="407" y="418"/>
                </a:cubicBezTo>
                <a:cubicBezTo>
                  <a:pt x="408" y="417"/>
                  <a:pt x="408" y="417"/>
                  <a:pt x="408" y="417"/>
                </a:cubicBezTo>
                <a:cubicBezTo>
                  <a:pt x="409" y="416"/>
                  <a:pt x="409" y="416"/>
                  <a:pt x="409" y="416"/>
                </a:cubicBezTo>
                <a:cubicBezTo>
                  <a:pt x="409" y="416"/>
                  <a:pt x="409" y="416"/>
                  <a:pt x="409" y="415"/>
                </a:cubicBezTo>
                <a:cubicBezTo>
                  <a:pt x="410" y="414"/>
                  <a:pt x="412" y="412"/>
                  <a:pt x="413" y="409"/>
                </a:cubicBezTo>
                <a:cubicBezTo>
                  <a:pt x="413" y="408"/>
                  <a:pt x="413" y="408"/>
                  <a:pt x="413" y="408"/>
                </a:cubicBezTo>
                <a:cubicBezTo>
                  <a:pt x="413" y="408"/>
                  <a:pt x="413" y="407"/>
                  <a:pt x="414" y="407"/>
                </a:cubicBezTo>
                <a:cubicBezTo>
                  <a:pt x="414" y="406"/>
                  <a:pt x="414" y="405"/>
                  <a:pt x="414" y="404"/>
                </a:cubicBezTo>
                <a:cubicBezTo>
                  <a:pt x="415" y="402"/>
                  <a:pt x="415" y="402"/>
                  <a:pt x="415" y="402"/>
                </a:cubicBezTo>
                <a:cubicBezTo>
                  <a:pt x="415" y="401"/>
                  <a:pt x="415" y="401"/>
                  <a:pt x="415" y="401"/>
                </a:cubicBezTo>
                <a:cubicBezTo>
                  <a:pt x="415" y="400"/>
                  <a:pt x="415" y="400"/>
                  <a:pt x="415" y="400"/>
                </a:cubicBezTo>
                <a:cubicBezTo>
                  <a:pt x="415" y="397"/>
                  <a:pt x="415" y="396"/>
                  <a:pt x="415" y="394"/>
                </a:cubicBezTo>
                <a:cubicBezTo>
                  <a:pt x="419" y="357"/>
                  <a:pt x="419" y="357"/>
                  <a:pt x="419" y="357"/>
                </a:cubicBezTo>
                <a:cubicBezTo>
                  <a:pt x="427" y="282"/>
                  <a:pt x="427" y="282"/>
                  <a:pt x="427" y="282"/>
                </a:cubicBezTo>
                <a:cubicBezTo>
                  <a:pt x="433" y="228"/>
                  <a:pt x="438" y="174"/>
                  <a:pt x="444" y="120"/>
                </a:cubicBezTo>
                <a:cubicBezTo>
                  <a:pt x="444" y="119"/>
                  <a:pt x="444" y="119"/>
                  <a:pt x="444" y="119"/>
                </a:cubicBezTo>
                <a:cubicBezTo>
                  <a:pt x="444" y="118"/>
                  <a:pt x="444" y="118"/>
                  <a:pt x="444" y="118"/>
                </a:cubicBezTo>
                <a:cubicBezTo>
                  <a:pt x="444" y="112"/>
                  <a:pt x="447" y="105"/>
                  <a:pt x="453" y="100"/>
                </a:cubicBezTo>
                <a:cubicBezTo>
                  <a:pt x="458" y="96"/>
                  <a:pt x="466" y="93"/>
                  <a:pt x="473" y="93"/>
                </a:cubicBezTo>
                <a:cubicBezTo>
                  <a:pt x="474" y="93"/>
                  <a:pt x="475" y="93"/>
                  <a:pt x="475" y="93"/>
                </a:cubicBezTo>
                <a:cubicBezTo>
                  <a:pt x="483" y="94"/>
                  <a:pt x="491" y="97"/>
                  <a:pt x="496" y="103"/>
                </a:cubicBezTo>
                <a:cubicBezTo>
                  <a:pt x="499" y="105"/>
                  <a:pt x="501" y="108"/>
                  <a:pt x="502" y="112"/>
                </a:cubicBezTo>
                <a:cubicBezTo>
                  <a:pt x="503" y="115"/>
                  <a:pt x="503" y="119"/>
                  <a:pt x="503" y="123"/>
                </a:cubicBezTo>
                <a:cubicBezTo>
                  <a:pt x="503" y="126"/>
                  <a:pt x="503" y="126"/>
                  <a:pt x="503" y="126"/>
                </a:cubicBezTo>
                <a:cubicBezTo>
                  <a:pt x="503" y="128"/>
                  <a:pt x="503" y="128"/>
                  <a:pt x="503" y="128"/>
                </a:cubicBezTo>
                <a:cubicBezTo>
                  <a:pt x="503" y="129"/>
                  <a:pt x="503" y="129"/>
                  <a:pt x="503" y="130"/>
                </a:cubicBezTo>
                <a:cubicBezTo>
                  <a:pt x="502" y="130"/>
                  <a:pt x="502" y="130"/>
                  <a:pt x="502" y="130"/>
                </a:cubicBezTo>
                <a:cubicBezTo>
                  <a:pt x="502" y="137"/>
                  <a:pt x="502" y="137"/>
                  <a:pt x="502" y="137"/>
                </a:cubicBezTo>
                <a:cubicBezTo>
                  <a:pt x="501" y="150"/>
                  <a:pt x="501" y="150"/>
                  <a:pt x="501" y="150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497" y="227"/>
                  <a:pt x="497" y="227"/>
                  <a:pt x="497" y="227"/>
                </a:cubicBezTo>
                <a:cubicBezTo>
                  <a:pt x="492" y="329"/>
                  <a:pt x="492" y="329"/>
                  <a:pt x="492" y="329"/>
                </a:cubicBezTo>
                <a:cubicBezTo>
                  <a:pt x="480" y="535"/>
                  <a:pt x="480" y="535"/>
                  <a:pt x="480" y="535"/>
                </a:cubicBezTo>
                <a:cubicBezTo>
                  <a:pt x="477" y="601"/>
                  <a:pt x="477" y="601"/>
                  <a:pt x="477" y="601"/>
                </a:cubicBezTo>
                <a:cubicBezTo>
                  <a:pt x="477" y="609"/>
                  <a:pt x="479" y="613"/>
                  <a:pt x="480" y="617"/>
                </a:cubicBezTo>
                <a:cubicBezTo>
                  <a:pt x="481" y="620"/>
                  <a:pt x="481" y="620"/>
                  <a:pt x="481" y="620"/>
                </a:cubicBezTo>
                <a:cubicBezTo>
                  <a:pt x="482" y="621"/>
                  <a:pt x="482" y="621"/>
                  <a:pt x="483" y="622"/>
                </a:cubicBezTo>
                <a:cubicBezTo>
                  <a:pt x="484" y="624"/>
                  <a:pt x="485" y="625"/>
                  <a:pt x="487" y="627"/>
                </a:cubicBezTo>
                <a:cubicBezTo>
                  <a:pt x="490" y="629"/>
                  <a:pt x="492" y="630"/>
                  <a:pt x="495" y="631"/>
                </a:cubicBezTo>
                <a:cubicBezTo>
                  <a:pt x="497" y="632"/>
                  <a:pt x="500" y="633"/>
                  <a:pt x="503" y="633"/>
                </a:cubicBezTo>
                <a:cubicBezTo>
                  <a:pt x="504" y="633"/>
                  <a:pt x="504" y="633"/>
                  <a:pt x="505" y="633"/>
                </a:cubicBezTo>
                <a:cubicBezTo>
                  <a:pt x="510" y="633"/>
                  <a:pt x="514" y="631"/>
                  <a:pt x="517" y="630"/>
                </a:cubicBezTo>
                <a:cubicBezTo>
                  <a:pt x="520" y="628"/>
                  <a:pt x="523" y="625"/>
                  <a:pt x="527" y="621"/>
                </a:cubicBezTo>
                <a:cubicBezTo>
                  <a:pt x="529" y="619"/>
                  <a:pt x="531" y="616"/>
                  <a:pt x="533" y="613"/>
                </a:cubicBezTo>
                <a:cubicBezTo>
                  <a:pt x="538" y="602"/>
                  <a:pt x="538" y="602"/>
                  <a:pt x="538" y="602"/>
                </a:cubicBezTo>
                <a:cubicBezTo>
                  <a:pt x="552" y="571"/>
                  <a:pt x="552" y="571"/>
                  <a:pt x="552" y="571"/>
                </a:cubicBezTo>
                <a:cubicBezTo>
                  <a:pt x="574" y="525"/>
                  <a:pt x="574" y="525"/>
                  <a:pt x="574" y="525"/>
                </a:cubicBezTo>
                <a:cubicBezTo>
                  <a:pt x="596" y="478"/>
                  <a:pt x="596" y="478"/>
                  <a:pt x="596" y="478"/>
                </a:cubicBezTo>
                <a:cubicBezTo>
                  <a:pt x="602" y="467"/>
                  <a:pt x="602" y="467"/>
                  <a:pt x="602" y="467"/>
                </a:cubicBezTo>
                <a:cubicBezTo>
                  <a:pt x="603" y="464"/>
                  <a:pt x="603" y="464"/>
                  <a:pt x="603" y="464"/>
                </a:cubicBezTo>
                <a:cubicBezTo>
                  <a:pt x="604" y="463"/>
                  <a:pt x="604" y="463"/>
                  <a:pt x="604" y="463"/>
                </a:cubicBezTo>
                <a:cubicBezTo>
                  <a:pt x="604" y="462"/>
                  <a:pt x="604" y="462"/>
                  <a:pt x="604" y="462"/>
                </a:cubicBezTo>
                <a:cubicBezTo>
                  <a:pt x="604" y="461"/>
                  <a:pt x="604" y="461"/>
                  <a:pt x="604" y="461"/>
                </a:cubicBezTo>
                <a:cubicBezTo>
                  <a:pt x="605" y="461"/>
                  <a:pt x="605" y="460"/>
                  <a:pt x="606" y="460"/>
                </a:cubicBezTo>
                <a:cubicBezTo>
                  <a:pt x="606" y="459"/>
                  <a:pt x="606" y="459"/>
                  <a:pt x="607" y="458"/>
                </a:cubicBezTo>
                <a:cubicBezTo>
                  <a:pt x="607" y="457"/>
                  <a:pt x="607" y="457"/>
                  <a:pt x="607" y="457"/>
                </a:cubicBezTo>
                <a:cubicBezTo>
                  <a:pt x="608" y="456"/>
                  <a:pt x="608" y="456"/>
                  <a:pt x="608" y="456"/>
                </a:cubicBezTo>
                <a:cubicBezTo>
                  <a:pt x="609" y="456"/>
                  <a:pt x="609" y="455"/>
                  <a:pt x="610" y="455"/>
                </a:cubicBezTo>
                <a:cubicBezTo>
                  <a:pt x="611" y="453"/>
                  <a:pt x="611" y="453"/>
                  <a:pt x="611" y="453"/>
                </a:cubicBezTo>
                <a:cubicBezTo>
                  <a:pt x="612" y="453"/>
                  <a:pt x="612" y="452"/>
                  <a:pt x="613" y="452"/>
                </a:cubicBezTo>
                <a:cubicBezTo>
                  <a:pt x="615" y="451"/>
                  <a:pt x="615" y="451"/>
                  <a:pt x="615" y="451"/>
                </a:cubicBezTo>
                <a:cubicBezTo>
                  <a:pt x="615" y="450"/>
                  <a:pt x="616" y="450"/>
                  <a:pt x="617" y="450"/>
                </a:cubicBezTo>
                <a:cubicBezTo>
                  <a:pt x="618" y="449"/>
                  <a:pt x="620" y="448"/>
                  <a:pt x="621" y="448"/>
                </a:cubicBezTo>
                <a:cubicBezTo>
                  <a:pt x="628" y="445"/>
                  <a:pt x="635" y="444"/>
                  <a:pt x="642" y="444"/>
                </a:cubicBezTo>
                <a:cubicBezTo>
                  <a:pt x="643" y="444"/>
                  <a:pt x="643" y="444"/>
                  <a:pt x="644" y="444"/>
                </a:cubicBezTo>
                <a:cubicBezTo>
                  <a:pt x="645" y="444"/>
                  <a:pt x="645" y="444"/>
                  <a:pt x="646" y="444"/>
                </a:cubicBezTo>
                <a:cubicBezTo>
                  <a:pt x="646" y="444"/>
                  <a:pt x="647" y="444"/>
                  <a:pt x="648" y="444"/>
                </a:cubicBezTo>
                <a:cubicBezTo>
                  <a:pt x="648" y="444"/>
                  <a:pt x="648" y="444"/>
                  <a:pt x="648" y="444"/>
                </a:cubicBezTo>
                <a:cubicBezTo>
                  <a:pt x="650" y="444"/>
                  <a:pt x="652" y="444"/>
                  <a:pt x="653" y="444"/>
                </a:cubicBezTo>
                <a:cubicBezTo>
                  <a:pt x="655" y="445"/>
                  <a:pt x="657" y="445"/>
                  <a:pt x="659" y="445"/>
                </a:cubicBezTo>
                <a:cubicBezTo>
                  <a:pt x="661" y="445"/>
                  <a:pt x="661" y="445"/>
                  <a:pt x="661" y="445"/>
                </a:cubicBezTo>
                <a:cubicBezTo>
                  <a:pt x="662" y="446"/>
                  <a:pt x="662" y="446"/>
                  <a:pt x="662" y="446"/>
                </a:cubicBezTo>
                <a:cubicBezTo>
                  <a:pt x="669" y="449"/>
                  <a:pt x="675" y="452"/>
                  <a:pt x="679" y="457"/>
                </a:cubicBezTo>
                <a:cubicBezTo>
                  <a:pt x="682" y="461"/>
                  <a:pt x="684" y="466"/>
                  <a:pt x="685" y="473"/>
                </a:cubicBezTo>
                <a:cubicBezTo>
                  <a:pt x="686" y="479"/>
                  <a:pt x="685" y="486"/>
                  <a:pt x="682" y="493"/>
                </a:cubicBezTo>
                <a:cubicBezTo>
                  <a:pt x="681" y="498"/>
                  <a:pt x="681" y="498"/>
                  <a:pt x="681" y="498"/>
                </a:cubicBezTo>
                <a:cubicBezTo>
                  <a:pt x="680" y="500"/>
                  <a:pt x="679" y="502"/>
                  <a:pt x="679" y="504"/>
                </a:cubicBezTo>
                <a:cubicBezTo>
                  <a:pt x="678" y="504"/>
                  <a:pt x="678" y="505"/>
                  <a:pt x="677" y="506"/>
                </a:cubicBezTo>
                <a:cubicBezTo>
                  <a:pt x="676" y="509"/>
                  <a:pt x="676" y="509"/>
                  <a:pt x="676" y="509"/>
                </a:cubicBezTo>
                <a:cubicBezTo>
                  <a:pt x="673" y="515"/>
                  <a:pt x="673" y="515"/>
                  <a:pt x="673" y="515"/>
                </a:cubicBezTo>
                <a:cubicBezTo>
                  <a:pt x="651" y="561"/>
                  <a:pt x="651" y="561"/>
                  <a:pt x="651" y="561"/>
                </a:cubicBezTo>
                <a:cubicBezTo>
                  <a:pt x="608" y="654"/>
                  <a:pt x="608" y="654"/>
                  <a:pt x="608" y="654"/>
                </a:cubicBezTo>
                <a:cubicBezTo>
                  <a:pt x="604" y="663"/>
                  <a:pt x="600" y="671"/>
                  <a:pt x="596" y="680"/>
                </a:cubicBezTo>
                <a:cubicBezTo>
                  <a:pt x="593" y="686"/>
                  <a:pt x="593" y="686"/>
                  <a:pt x="593" y="686"/>
                </a:cubicBezTo>
                <a:cubicBezTo>
                  <a:pt x="591" y="690"/>
                  <a:pt x="591" y="690"/>
                  <a:pt x="591" y="690"/>
                </a:cubicBezTo>
                <a:cubicBezTo>
                  <a:pt x="590" y="693"/>
                  <a:pt x="590" y="693"/>
                  <a:pt x="590" y="693"/>
                </a:cubicBezTo>
                <a:cubicBezTo>
                  <a:pt x="589" y="695"/>
                  <a:pt x="588" y="697"/>
                  <a:pt x="587" y="699"/>
                </a:cubicBezTo>
                <a:cubicBezTo>
                  <a:pt x="586" y="701"/>
                  <a:pt x="585" y="703"/>
                  <a:pt x="584" y="705"/>
                </a:cubicBezTo>
                <a:cubicBezTo>
                  <a:pt x="575" y="721"/>
                  <a:pt x="565" y="736"/>
                  <a:pt x="553" y="749"/>
                </a:cubicBezTo>
                <a:cubicBezTo>
                  <a:pt x="547" y="756"/>
                  <a:pt x="540" y="762"/>
                  <a:pt x="533" y="768"/>
                </a:cubicBezTo>
                <a:cubicBezTo>
                  <a:pt x="526" y="774"/>
                  <a:pt x="519" y="779"/>
                  <a:pt x="511" y="785"/>
                </a:cubicBezTo>
                <a:cubicBezTo>
                  <a:pt x="496" y="797"/>
                  <a:pt x="481" y="810"/>
                  <a:pt x="468" y="823"/>
                </a:cubicBezTo>
                <a:cubicBezTo>
                  <a:pt x="460" y="831"/>
                  <a:pt x="452" y="840"/>
                  <a:pt x="446" y="850"/>
                </a:cubicBezTo>
                <a:cubicBezTo>
                  <a:pt x="444" y="852"/>
                  <a:pt x="442" y="854"/>
                  <a:pt x="441" y="857"/>
                </a:cubicBezTo>
                <a:cubicBezTo>
                  <a:pt x="440" y="859"/>
                  <a:pt x="438" y="861"/>
                  <a:pt x="437" y="863"/>
                </a:cubicBezTo>
                <a:cubicBezTo>
                  <a:pt x="436" y="866"/>
                  <a:pt x="435" y="868"/>
                  <a:pt x="434" y="870"/>
                </a:cubicBezTo>
                <a:cubicBezTo>
                  <a:pt x="433" y="872"/>
                  <a:pt x="432" y="874"/>
                  <a:pt x="432" y="876"/>
                </a:cubicBezTo>
                <a:cubicBezTo>
                  <a:pt x="428" y="886"/>
                  <a:pt x="427" y="897"/>
                  <a:pt x="427" y="905"/>
                </a:cubicBezTo>
                <a:cubicBezTo>
                  <a:pt x="428" y="910"/>
                  <a:pt x="429" y="915"/>
                  <a:pt x="431" y="915"/>
                </a:cubicBezTo>
                <a:cubicBezTo>
                  <a:pt x="431" y="915"/>
                  <a:pt x="432" y="915"/>
                  <a:pt x="432" y="914"/>
                </a:cubicBezTo>
                <a:cubicBezTo>
                  <a:pt x="433" y="914"/>
                  <a:pt x="434" y="912"/>
                  <a:pt x="436" y="910"/>
                </a:cubicBezTo>
                <a:cubicBezTo>
                  <a:pt x="436" y="909"/>
                  <a:pt x="437" y="908"/>
                  <a:pt x="437" y="907"/>
                </a:cubicBezTo>
                <a:cubicBezTo>
                  <a:pt x="438" y="906"/>
                  <a:pt x="438" y="905"/>
                  <a:pt x="439" y="904"/>
                </a:cubicBezTo>
                <a:cubicBezTo>
                  <a:pt x="440" y="903"/>
                  <a:pt x="440" y="901"/>
                  <a:pt x="441" y="900"/>
                </a:cubicBezTo>
                <a:cubicBezTo>
                  <a:pt x="442" y="899"/>
                  <a:pt x="443" y="897"/>
                  <a:pt x="443" y="896"/>
                </a:cubicBezTo>
                <a:cubicBezTo>
                  <a:pt x="444" y="895"/>
                  <a:pt x="445" y="893"/>
                  <a:pt x="446" y="892"/>
                </a:cubicBezTo>
                <a:cubicBezTo>
                  <a:pt x="447" y="891"/>
                  <a:pt x="447" y="890"/>
                  <a:pt x="448" y="888"/>
                </a:cubicBezTo>
                <a:cubicBezTo>
                  <a:pt x="456" y="877"/>
                  <a:pt x="465" y="865"/>
                  <a:pt x="475" y="855"/>
                </a:cubicBezTo>
                <a:cubicBezTo>
                  <a:pt x="486" y="844"/>
                  <a:pt x="497" y="833"/>
                  <a:pt x="509" y="824"/>
                </a:cubicBezTo>
                <a:cubicBezTo>
                  <a:pt x="517" y="817"/>
                  <a:pt x="526" y="811"/>
                  <a:pt x="535" y="805"/>
                </a:cubicBezTo>
                <a:cubicBezTo>
                  <a:pt x="542" y="799"/>
                  <a:pt x="542" y="799"/>
                  <a:pt x="542" y="799"/>
                </a:cubicBezTo>
                <a:cubicBezTo>
                  <a:pt x="544" y="798"/>
                  <a:pt x="546" y="796"/>
                  <a:pt x="549" y="794"/>
                </a:cubicBezTo>
                <a:cubicBezTo>
                  <a:pt x="556" y="788"/>
                  <a:pt x="556" y="788"/>
                  <a:pt x="556" y="788"/>
                </a:cubicBezTo>
                <a:cubicBezTo>
                  <a:pt x="558" y="786"/>
                  <a:pt x="560" y="784"/>
                  <a:pt x="562" y="782"/>
                </a:cubicBezTo>
                <a:cubicBezTo>
                  <a:pt x="580" y="766"/>
                  <a:pt x="595" y="747"/>
                  <a:pt x="607" y="726"/>
                </a:cubicBezTo>
                <a:cubicBezTo>
                  <a:pt x="610" y="721"/>
                  <a:pt x="613" y="716"/>
                  <a:pt x="616" y="710"/>
                </a:cubicBezTo>
                <a:cubicBezTo>
                  <a:pt x="617" y="708"/>
                  <a:pt x="618" y="705"/>
                  <a:pt x="619" y="702"/>
                </a:cubicBezTo>
                <a:cubicBezTo>
                  <a:pt x="620" y="701"/>
                  <a:pt x="620" y="700"/>
                  <a:pt x="621" y="699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37" y="665"/>
                  <a:pt x="637" y="665"/>
                  <a:pt x="637" y="665"/>
                </a:cubicBezTo>
                <a:cubicBezTo>
                  <a:pt x="666" y="606"/>
                  <a:pt x="666" y="606"/>
                  <a:pt x="666" y="606"/>
                </a:cubicBezTo>
                <a:cubicBezTo>
                  <a:pt x="675" y="586"/>
                  <a:pt x="685" y="566"/>
                  <a:pt x="694" y="546"/>
                </a:cubicBezTo>
                <a:cubicBezTo>
                  <a:pt x="701" y="532"/>
                  <a:pt x="701" y="532"/>
                  <a:pt x="701" y="532"/>
                </a:cubicBezTo>
                <a:cubicBezTo>
                  <a:pt x="704" y="524"/>
                  <a:pt x="704" y="524"/>
                  <a:pt x="704" y="524"/>
                </a:cubicBezTo>
                <a:cubicBezTo>
                  <a:pt x="706" y="522"/>
                  <a:pt x="707" y="520"/>
                  <a:pt x="708" y="516"/>
                </a:cubicBezTo>
                <a:cubicBezTo>
                  <a:pt x="709" y="513"/>
                  <a:pt x="710" y="510"/>
                  <a:pt x="711" y="507"/>
                </a:cubicBezTo>
                <a:cubicBezTo>
                  <a:pt x="713" y="503"/>
                  <a:pt x="713" y="503"/>
                  <a:pt x="713" y="503"/>
                </a:cubicBezTo>
                <a:cubicBezTo>
                  <a:pt x="713" y="501"/>
                  <a:pt x="714" y="500"/>
                  <a:pt x="714" y="498"/>
                </a:cubicBezTo>
                <a:cubicBezTo>
                  <a:pt x="716" y="492"/>
                  <a:pt x="717" y="485"/>
                  <a:pt x="717" y="477"/>
                </a:cubicBezTo>
                <a:cubicBezTo>
                  <a:pt x="717" y="472"/>
                  <a:pt x="717" y="466"/>
                  <a:pt x="715" y="460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4" y="455"/>
                  <a:pt x="713" y="453"/>
                  <a:pt x="713" y="452"/>
                </a:cubicBezTo>
                <a:cubicBezTo>
                  <a:pt x="712" y="449"/>
                  <a:pt x="710" y="446"/>
                  <a:pt x="708" y="444"/>
                </a:cubicBezTo>
                <a:cubicBezTo>
                  <a:pt x="708" y="442"/>
                  <a:pt x="707" y="441"/>
                  <a:pt x="706" y="440"/>
                </a:cubicBezTo>
                <a:cubicBezTo>
                  <a:pt x="703" y="436"/>
                  <a:pt x="703" y="436"/>
                  <a:pt x="703" y="436"/>
                </a:cubicBezTo>
                <a:cubicBezTo>
                  <a:pt x="701" y="434"/>
                  <a:pt x="699" y="432"/>
                  <a:pt x="697" y="430"/>
                </a:cubicBezTo>
                <a:cubicBezTo>
                  <a:pt x="693" y="426"/>
                  <a:pt x="688" y="423"/>
                  <a:pt x="683" y="421"/>
                </a:cubicBezTo>
                <a:cubicBezTo>
                  <a:pt x="681" y="420"/>
                  <a:pt x="679" y="418"/>
                  <a:pt x="676" y="417"/>
                </a:cubicBezTo>
                <a:cubicBezTo>
                  <a:pt x="673" y="416"/>
                  <a:pt x="673" y="416"/>
                  <a:pt x="673" y="416"/>
                </a:cubicBezTo>
                <a:cubicBezTo>
                  <a:pt x="670" y="415"/>
                  <a:pt x="670" y="415"/>
                  <a:pt x="670" y="415"/>
                </a:cubicBezTo>
                <a:cubicBezTo>
                  <a:pt x="669" y="414"/>
                  <a:pt x="668" y="414"/>
                  <a:pt x="667" y="414"/>
                </a:cubicBezTo>
                <a:cubicBezTo>
                  <a:pt x="663" y="413"/>
                  <a:pt x="663" y="413"/>
                  <a:pt x="663" y="413"/>
                </a:cubicBezTo>
                <a:cubicBezTo>
                  <a:pt x="662" y="413"/>
                  <a:pt x="660" y="413"/>
                  <a:pt x="659" y="413"/>
                </a:cubicBezTo>
                <a:cubicBezTo>
                  <a:pt x="656" y="413"/>
                  <a:pt x="656" y="413"/>
                  <a:pt x="656" y="413"/>
                </a:cubicBezTo>
                <a:cubicBezTo>
                  <a:pt x="652" y="412"/>
                  <a:pt x="652" y="412"/>
                  <a:pt x="652" y="412"/>
                </a:cubicBezTo>
                <a:cubicBezTo>
                  <a:pt x="650" y="412"/>
                  <a:pt x="647" y="412"/>
                  <a:pt x="644" y="412"/>
                </a:cubicBezTo>
                <a:cubicBezTo>
                  <a:pt x="637" y="412"/>
                  <a:pt x="630" y="413"/>
                  <a:pt x="623" y="414"/>
                </a:cubicBezTo>
                <a:cubicBezTo>
                  <a:pt x="613" y="416"/>
                  <a:pt x="602" y="420"/>
                  <a:pt x="593" y="427"/>
                </a:cubicBezTo>
                <a:cubicBezTo>
                  <a:pt x="590" y="430"/>
                  <a:pt x="590" y="430"/>
                  <a:pt x="590" y="430"/>
                </a:cubicBezTo>
                <a:cubicBezTo>
                  <a:pt x="588" y="431"/>
                  <a:pt x="588" y="431"/>
                  <a:pt x="588" y="431"/>
                </a:cubicBezTo>
                <a:cubicBezTo>
                  <a:pt x="587" y="433"/>
                  <a:pt x="587" y="433"/>
                  <a:pt x="587" y="433"/>
                </a:cubicBezTo>
                <a:cubicBezTo>
                  <a:pt x="583" y="436"/>
                  <a:pt x="583" y="436"/>
                  <a:pt x="583" y="436"/>
                </a:cubicBezTo>
                <a:cubicBezTo>
                  <a:pt x="582" y="437"/>
                  <a:pt x="582" y="438"/>
                  <a:pt x="581" y="439"/>
                </a:cubicBezTo>
                <a:cubicBezTo>
                  <a:pt x="580" y="441"/>
                  <a:pt x="579" y="442"/>
                  <a:pt x="578" y="443"/>
                </a:cubicBezTo>
                <a:cubicBezTo>
                  <a:pt x="576" y="447"/>
                  <a:pt x="576" y="447"/>
                  <a:pt x="576" y="447"/>
                </a:cubicBezTo>
                <a:cubicBezTo>
                  <a:pt x="575" y="449"/>
                  <a:pt x="575" y="449"/>
                  <a:pt x="575" y="449"/>
                </a:cubicBezTo>
                <a:cubicBezTo>
                  <a:pt x="574" y="450"/>
                  <a:pt x="574" y="450"/>
                  <a:pt x="574" y="450"/>
                </a:cubicBezTo>
                <a:cubicBezTo>
                  <a:pt x="573" y="453"/>
                  <a:pt x="573" y="453"/>
                  <a:pt x="573" y="453"/>
                </a:cubicBezTo>
                <a:cubicBezTo>
                  <a:pt x="552" y="498"/>
                  <a:pt x="552" y="498"/>
                  <a:pt x="552" y="498"/>
                </a:cubicBezTo>
                <a:cubicBezTo>
                  <a:pt x="531" y="542"/>
                  <a:pt x="531" y="542"/>
                  <a:pt x="531" y="542"/>
                </a:cubicBezTo>
                <a:cubicBezTo>
                  <a:pt x="520" y="565"/>
                  <a:pt x="520" y="565"/>
                  <a:pt x="520" y="565"/>
                </a:cubicBezTo>
                <a:cubicBezTo>
                  <a:pt x="518" y="570"/>
                  <a:pt x="518" y="570"/>
                  <a:pt x="518" y="570"/>
                </a:cubicBezTo>
                <a:cubicBezTo>
                  <a:pt x="517" y="572"/>
                  <a:pt x="517" y="572"/>
                  <a:pt x="517" y="572"/>
                </a:cubicBezTo>
                <a:cubicBezTo>
                  <a:pt x="516" y="574"/>
                  <a:pt x="516" y="574"/>
                  <a:pt x="516" y="574"/>
                </a:cubicBezTo>
                <a:cubicBezTo>
                  <a:pt x="515" y="576"/>
                  <a:pt x="515" y="576"/>
                  <a:pt x="515" y="576"/>
                </a:cubicBezTo>
                <a:cubicBezTo>
                  <a:pt x="515" y="576"/>
                  <a:pt x="515" y="577"/>
                  <a:pt x="514" y="578"/>
                </a:cubicBezTo>
                <a:cubicBezTo>
                  <a:pt x="514" y="578"/>
                  <a:pt x="513" y="578"/>
                  <a:pt x="512" y="578"/>
                </a:cubicBezTo>
                <a:cubicBezTo>
                  <a:pt x="511" y="578"/>
                  <a:pt x="510" y="578"/>
                  <a:pt x="510" y="577"/>
                </a:cubicBezTo>
                <a:cubicBezTo>
                  <a:pt x="510" y="575"/>
                  <a:pt x="510" y="574"/>
                  <a:pt x="510" y="572"/>
                </a:cubicBezTo>
                <a:cubicBezTo>
                  <a:pt x="510" y="570"/>
                  <a:pt x="510" y="570"/>
                  <a:pt x="510" y="570"/>
                </a:cubicBezTo>
                <a:cubicBezTo>
                  <a:pt x="510" y="569"/>
                  <a:pt x="510" y="569"/>
                  <a:pt x="510" y="569"/>
                </a:cubicBezTo>
                <a:cubicBezTo>
                  <a:pt x="510" y="566"/>
                  <a:pt x="510" y="566"/>
                  <a:pt x="510" y="566"/>
                </a:cubicBezTo>
                <a:cubicBezTo>
                  <a:pt x="511" y="560"/>
                  <a:pt x="511" y="560"/>
                  <a:pt x="511" y="560"/>
                </a:cubicBezTo>
                <a:cubicBezTo>
                  <a:pt x="521" y="364"/>
                  <a:pt x="521" y="364"/>
                  <a:pt x="521" y="364"/>
                </a:cubicBezTo>
                <a:cubicBezTo>
                  <a:pt x="525" y="299"/>
                  <a:pt x="528" y="234"/>
                  <a:pt x="532" y="169"/>
                </a:cubicBezTo>
                <a:cubicBezTo>
                  <a:pt x="533" y="144"/>
                  <a:pt x="533" y="144"/>
                  <a:pt x="533" y="144"/>
                </a:cubicBezTo>
                <a:cubicBezTo>
                  <a:pt x="534" y="132"/>
                  <a:pt x="534" y="132"/>
                  <a:pt x="534" y="132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0"/>
                  <a:pt x="534" y="130"/>
                  <a:pt x="534" y="130"/>
                </a:cubicBezTo>
                <a:cubicBezTo>
                  <a:pt x="535" y="127"/>
                  <a:pt x="535" y="127"/>
                  <a:pt x="535" y="127"/>
                </a:cubicBezTo>
                <a:cubicBezTo>
                  <a:pt x="535" y="124"/>
                  <a:pt x="535" y="122"/>
                  <a:pt x="535" y="119"/>
                </a:cubicBezTo>
                <a:cubicBezTo>
                  <a:pt x="535" y="109"/>
                  <a:pt x="532" y="98"/>
                  <a:pt x="526" y="89"/>
                </a:cubicBezTo>
                <a:cubicBezTo>
                  <a:pt x="520" y="80"/>
                  <a:pt x="512" y="73"/>
                  <a:pt x="503" y="68"/>
                </a:cubicBezTo>
                <a:cubicBezTo>
                  <a:pt x="494" y="64"/>
                  <a:pt x="484" y="61"/>
                  <a:pt x="474" y="61"/>
                </a:cubicBezTo>
                <a:cubicBezTo>
                  <a:pt x="473" y="61"/>
                  <a:pt x="473" y="61"/>
                  <a:pt x="473" y="61"/>
                </a:cubicBezTo>
                <a:cubicBezTo>
                  <a:pt x="463" y="61"/>
                  <a:pt x="453" y="64"/>
                  <a:pt x="444" y="68"/>
                </a:cubicBezTo>
                <a:cubicBezTo>
                  <a:pt x="440" y="70"/>
                  <a:pt x="435" y="73"/>
                  <a:pt x="431" y="76"/>
                </a:cubicBezTo>
                <a:cubicBezTo>
                  <a:pt x="429" y="78"/>
                  <a:pt x="428" y="80"/>
                  <a:pt x="426" y="82"/>
                </a:cubicBezTo>
                <a:cubicBezTo>
                  <a:pt x="424" y="84"/>
                  <a:pt x="422" y="86"/>
                  <a:pt x="421" y="88"/>
                </a:cubicBezTo>
                <a:cubicBezTo>
                  <a:pt x="418" y="93"/>
                  <a:pt x="416" y="97"/>
                  <a:pt x="414" y="103"/>
                </a:cubicBezTo>
                <a:cubicBezTo>
                  <a:pt x="413" y="107"/>
                  <a:pt x="412" y="112"/>
                  <a:pt x="412" y="117"/>
                </a:cubicBezTo>
                <a:cubicBezTo>
                  <a:pt x="405" y="180"/>
                  <a:pt x="405" y="180"/>
                  <a:pt x="405" y="180"/>
                </a:cubicBezTo>
                <a:cubicBezTo>
                  <a:pt x="398" y="253"/>
                  <a:pt x="398" y="253"/>
                  <a:pt x="398" y="253"/>
                </a:cubicBezTo>
                <a:cubicBezTo>
                  <a:pt x="395" y="284"/>
                  <a:pt x="395" y="284"/>
                  <a:pt x="395" y="284"/>
                </a:cubicBezTo>
                <a:cubicBezTo>
                  <a:pt x="392" y="313"/>
                  <a:pt x="392" y="313"/>
                  <a:pt x="392" y="313"/>
                </a:cubicBezTo>
                <a:cubicBezTo>
                  <a:pt x="392" y="314"/>
                  <a:pt x="391" y="315"/>
                  <a:pt x="390" y="316"/>
                </a:cubicBezTo>
                <a:cubicBezTo>
                  <a:pt x="389" y="317"/>
                  <a:pt x="388" y="317"/>
                  <a:pt x="386" y="317"/>
                </a:cubicBezTo>
                <a:cubicBezTo>
                  <a:pt x="386" y="317"/>
                  <a:pt x="385" y="317"/>
                  <a:pt x="384" y="317"/>
                </a:cubicBezTo>
                <a:cubicBezTo>
                  <a:pt x="384" y="317"/>
                  <a:pt x="383" y="317"/>
                  <a:pt x="383" y="317"/>
                </a:cubicBezTo>
                <a:cubicBezTo>
                  <a:pt x="382" y="317"/>
                  <a:pt x="381" y="316"/>
                  <a:pt x="380" y="315"/>
                </a:cubicBezTo>
                <a:cubicBezTo>
                  <a:pt x="379" y="314"/>
                  <a:pt x="380" y="313"/>
                  <a:pt x="380" y="311"/>
                </a:cubicBezTo>
                <a:cubicBezTo>
                  <a:pt x="380" y="308"/>
                  <a:pt x="380" y="308"/>
                  <a:pt x="380" y="308"/>
                </a:cubicBezTo>
                <a:cubicBezTo>
                  <a:pt x="380" y="301"/>
                  <a:pt x="380" y="301"/>
                  <a:pt x="380" y="301"/>
                </a:cubicBezTo>
                <a:cubicBezTo>
                  <a:pt x="381" y="272"/>
                  <a:pt x="381" y="272"/>
                  <a:pt x="381" y="272"/>
                </a:cubicBezTo>
                <a:cubicBezTo>
                  <a:pt x="381" y="256"/>
                  <a:pt x="381" y="256"/>
                  <a:pt x="381" y="256"/>
                </a:cubicBezTo>
                <a:cubicBezTo>
                  <a:pt x="383" y="220"/>
                  <a:pt x="383" y="220"/>
                  <a:pt x="383" y="220"/>
                </a:cubicBezTo>
                <a:cubicBezTo>
                  <a:pt x="388" y="74"/>
                  <a:pt x="388" y="74"/>
                  <a:pt x="388" y="74"/>
                </a:cubicBezTo>
                <a:cubicBezTo>
                  <a:pt x="388" y="64"/>
                  <a:pt x="388" y="64"/>
                  <a:pt x="388" y="64"/>
                </a:cubicBezTo>
                <a:cubicBezTo>
                  <a:pt x="388" y="62"/>
                  <a:pt x="389" y="60"/>
                  <a:pt x="389" y="58"/>
                </a:cubicBezTo>
                <a:cubicBezTo>
                  <a:pt x="389" y="56"/>
                  <a:pt x="389" y="54"/>
                  <a:pt x="388" y="52"/>
                </a:cubicBezTo>
                <a:cubicBezTo>
                  <a:pt x="388" y="45"/>
                  <a:pt x="387" y="37"/>
                  <a:pt x="383" y="29"/>
                </a:cubicBezTo>
                <a:cubicBezTo>
                  <a:pt x="380" y="21"/>
                  <a:pt x="375" y="14"/>
                  <a:pt x="367" y="8"/>
                </a:cubicBezTo>
                <a:cubicBezTo>
                  <a:pt x="364" y="6"/>
                  <a:pt x="360" y="3"/>
                  <a:pt x="355" y="2"/>
                </a:cubicBezTo>
                <a:cubicBezTo>
                  <a:pt x="354" y="2"/>
                  <a:pt x="353" y="2"/>
                  <a:pt x="352" y="1"/>
                </a:cubicBezTo>
                <a:cubicBezTo>
                  <a:pt x="349" y="1"/>
                  <a:pt x="349" y="1"/>
                  <a:pt x="349" y="1"/>
                </a:cubicBezTo>
                <a:cubicBezTo>
                  <a:pt x="348" y="1"/>
                  <a:pt x="347" y="0"/>
                  <a:pt x="345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0" y="0"/>
                  <a:pt x="339" y="0"/>
                  <a:pt x="338" y="0"/>
                </a:cubicBezTo>
                <a:cubicBezTo>
                  <a:pt x="337" y="0"/>
                  <a:pt x="335" y="0"/>
                  <a:pt x="334" y="0"/>
                </a:cubicBezTo>
                <a:cubicBezTo>
                  <a:pt x="334" y="0"/>
                  <a:pt x="334" y="0"/>
                  <a:pt x="334" y="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10" name="Freeform 19"/>
          <p:cNvSpPr>
            <a:spLocks/>
          </p:cNvSpPr>
          <p:nvPr userDrawn="1"/>
        </p:nvSpPr>
        <p:spPr bwMode="auto">
          <a:xfrm rot="1470013" flipH="1">
            <a:off x="7652229" y="290785"/>
            <a:ext cx="3815259" cy="4926791"/>
          </a:xfrm>
          <a:custGeom>
            <a:avLst/>
            <a:gdLst>
              <a:gd name="T0" fmla="*/ 279 w 717"/>
              <a:gd name="T1" fmla="*/ 41 h 925"/>
              <a:gd name="T2" fmla="*/ 269 w 717"/>
              <a:gd name="T3" fmla="*/ 345 h 925"/>
              <a:gd name="T4" fmla="*/ 248 w 717"/>
              <a:gd name="T5" fmla="*/ 332 h 925"/>
              <a:gd name="T6" fmla="*/ 241 w 717"/>
              <a:gd name="T7" fmla="*/ 127 h 925"/>
              <a:gd name="T8" fmla="*/ 189 w 717"/>
              <a:gd name="T9" fmla="*/ 84 h 925"/>
              <a:gd name="T10" fmla="*/ 138 w 717"/>
              <a:gd name="T11" fmla="*/ 127 h 925"/>
              <a:gd name="T12" fmla="*/ 135 w 717"/>
              <a:gd name="T13" fmla="*/ 453 h 925"/>
              <a:gd name="T14" fmla="*/ 114 w 717"/>
              <a:gd name="T15" fmla="*/ 442 h 925"/>
              <a:gd name="T16" fmla="*/ 56 w 717"/>
              <a:gd name="T17" fmla="*/ 176 h 925"/>
              <a:gd name="T18" fmla="*/ 4 w 717"/>
              <a:gd name="T19" fmla="*/ 453 h 925"/>
              <a:gd name="T20" fmla="*/ 232 w 717"/>
              <a:gd name="T21" fmla="*/ 924 h 925"/>
              <a:gd name="T22" fmla="*/ 293 w 717"/>
              <a:gd name="T23" fmla="*/ 925 h 925"/>
              <a:gd name="T24" fmla="*/ 286 w 717"/>
              <a:gd name="T25" fmla="*/ 918 h 925"/>
              <a:gd name="T26" fmla="*/ 38 w 717"/>
              <a:gd name="T27" fmla="*/ 746 h 925"/>
              <a:gd name="T28" fmla="*/ 20 w 717"/>
              <a:gd name="T29" fmla="*/ 394 h 925"/>
              <a:gd name="T30" fmla="*/ 45 w 717"/>
              <a:gd name="T31" fmla="*/ 195 h 925"/>
              <a:gd name="T32" fmla="*/ 85 w 717"/>
              <a:gd name="T33" fmla="*/ 219 h 925"/>
              <a:gd name="T34" fmla="*/ 118 w 717"/>
              <a:gd name="T35" fmla="*/ 472 h 925"/>
              <a:gd name="T36" fmla="*/ 130 w 717"/>
              <a:gd name="T37" fmla="*/ 473 h 925"/>
              <a:gd name="T38" fmla="*/ 160 w 717"/>
              <a:gd name="T39" fmla="*/ 433 h 925"/>
              <a:gd name="T40" fmla="*/ 158 w 717"/>
              <a:gd name="T41" fmla="*/ 127 h 925"/>
              <a:gd name="T42" fmla="*/ 182 w 717"/>
              <a:gd name="T43" fmla="*/ 104 h 925"/>
              <a:gd name="T44" fmla="*/ 220 w 717"/>
              <a:gd name="T45" fmla="*/ 129 h 925"/>
              <a:gd name="T46" fmla="*/ 224 w 717"/>
              <a:gd name="T47" fmla="*/ 399 h 925"/>
              <a:gd name="T48" fmla="*/ 235 w 717"/>
              <a:gd name="T49" fmla="*/ 421 h 925"/>
              <a:gd name="T50" fmla="*/ 272 w 717"/>
              <a:gd name="T51" fmla="*/ 424 h 925"/>
              <a:gd name="T52" fmla="*/ 287 w 717"/>
              <a:gd name="T53" fmla="*/ 412 h 925"/>
              <a:gd name="T54" fmla="*/ 293 w 717"/>
              <a:gd name="T55" fmla="*/ 398 h 925"/>
              <a:gd name="T56" fmla="*/ 308 w 717"/>
              <a:gd name="T57" fmla="*/ 47 h 925"/>
              <a:gd name="T58" fmla="*/ 331 w 717"/>
              <a:gd name="T59" fmla="*/ 30 h 925"/>
              <a:gd name="T60" fmla="*/ 345 w 717"/>
              <a:gd name="T61" fmla="*/ 31 h 925"/>
              <a:gd name="T62" fmla="*/ 357 w 717"/>
              <a:gd name="T63" fmla="*/ 71 h 925"/>
              <a:gd name="T64" fmla="*/ 358 w 717"/>
              <a:gd name="T65" fmla="*/ 424 h 925"/>
              <a:gd name="T66" fmla="*/ 396 w 717"/>
              <a:gd name="T67" fmla="*/ 427 h 925"/>
              <a:gd name="T68" fmla="*/ 407 w 717"/>
              <a:gd name="T69" fmla="*/ 418 h 925"/>
              <a:gd name="T70" fmla="*/ 415 w 717"/>
              <a:gd name="T71" fmla="*/ 401 h 925"/>
              <a:gd name="T72" fmla="*/ 473 w 717"/>
              <a:gd name="T73" fmla="*/ 93 h 925"/>
              <a:gd name="T74" fmla="*/ 502 w 717"/>
              <a:gd name="T75" fmla="*/ 137 h 925"/>
              <a:gd name="T76" fmla="*/ 483 w 717"/>
              <a:gd name="T77" fmla="*/ 622 h 925"/>
              <a:gd name="T78" fmla="*/ 552 w 717"/>
              <a:gd name="T79" fmla="*/ 571 h 925"/>
              <a:gd name="T80" fmla="*/ 607 w 717"/>
              <a:gd name="T81" fmla="*/ 458 h 925"/>
              <a:gd name="T82" fmla="*/ 642 w 717"/>
              <a:gd name="T83" fmla="*/ 444 h 925"/>
              <a:gd name="T84" fmla="*/ 679 w 717"/>
              <a:gd name="T85" fmla="*/ 457 h 925"/>
              <a:gd name="T86" fmla="*/ 608 w 717"/>
              <a:gd name="T87" fmla="*/ 654 h 925"/>
              <a:gd name="T88" fmla="*/ 511 w 717"/>
              <a:gd name="T89" fmla="*/ 785 h 925"/>
              <a:gd name="T90" fmla="*/ 432 w 717"/>
              <a:gd name="T91" fmla="*/ 914 h 925"/>
              <a:gd name="T92" fmla="*/ 509 w 717"/>
              <a:gd name="T93" fmla="*/ 824 h 925"/>
              <a:gd name="T94" fmla="*/ 621 w 717"/>
              <a:gd name="T95" fmla="*/ 699 h 925"/>
              <a:gd name="T96" fmla="*/ 713 w 717"/>
              <a:gd name="T97" fmla="*/ 503 h 925"/>
              <a:gd name="T98" fmla="*/ 697 w 717"/>
              <a:gd name="T99" fmla="*/ 430 h 925"/>
              <a:gd name="T100" fmla="*/ 652 w 717"/>
              <a:gd name="T101" fmla="*/ 412 h 925"/>
              <a:gd name="T102" fmla="*/ 578 w 717"/>
              <a:gd name="T103" fmla="*/ 443 h 925"/>
              <a:gd name="T104" fmla="*/ 517 w 717"/>
              <a:gd name="T105" fmla="*/ 572 h 925"/>
              <a:gd name="T106" fmla="*/ 510 w 717"/>
              <a:gd name="T107" fmla="*/ 566 h 925"/>
              <a:gd name="T108" fmla="*/ 534 w 717"/>
              <a:gd name="T109" fmla="*/ 130 h 925"/>
              <a:gd name="T110" fmla="*/ 426 w 717"/>
              <a:gd name="T111" fmla="*/ 82 h 925"/>
              <a:gd name="T112" fmla="*/ 386 w 717"/>
              <a:gd name="T113" fmla="*/ 317 h 925"/>
              <a:gd name="T114" fmla="*/ 383 w 717"/>
              <a:gd name="T115" fmla="*/ 220 h 925"/>
              <a:gd name="T116" fmla="*/ 349 w 717"/>
              <a:gd name="T117" fmla="*/ 1 h 925"/>
              <a:gd name="T118" fmla="*/ 338 w 717"/>
              <a:gd name="T119" fmla="*/ 0 h 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7" h="925">
                <a:moveTo>
                  <a:pt x="334" y="0"/>
                </a:moveTo>
                <a:cubicBezTo>
                  <a:pt x="331" y="0"/>
                  <a:pt x="329" y="0"/>
                  <a:pt x="327" y="0"/>
                </a:cubicBezTo>
                <a:cubicBezTo>
                  <a:pt x="322" y="0"/>
                  <a:pt x="317" y="1"/>
                  <a:pt x="312" y="3"/>
                </a:cubicBezTo>
                <a:cubicBezTo>
                  <a:pt x="308" y="4"/>
                  <a:pt x="303" y="7"/>
                  <a:pt x="298" y="10"/>
                </a:cubicBezTo>
                <a:cubicBezTo>
                  <a:pt x="294" y="13"/>
                  <a:pt x="290" y="17"/>
                  <a:pt x="287" y="21"/>
                </a:cubicBezTo>
                <a:cubicBezTo>
                  <a:pt x="285" y="24"/>
                  <a:pt x="283" y="27"/>
                  <a:pt x="282" y="31"/>
                </a:cubicBezTo>
                <a:cubicBezTo>
                  <a:pt x="281" y="32"/>
                  <a:pt x="280" y="34"/>
                  <a:pt x="280" y="36"/>
                </a:cubicBezTo>
                <a:cubicBezTo>
                  <a:pt x="279" y="38"/>
                  <a:pt x="279" y="38"/>
                  <a:pt x="279" y="38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8" y="43"/>
                  <a:pt x="278" y="43"/>
                  <a:pt x="278" y="44"/>
                </a:cubicBezTo>
                <a:cubicBezTo>
                  <a:pt x="278" y="47"/>
                  <a:pt x="278" y="47"/>
                  <a:pt x="278" y="47"/>
                </a:cubicBezTo>
                <a:cubicBezTo>
                  <a:pt x="278" y="51"/>
                  <a:pt x="278" y="51"/>
                  <a:pt x="278" y="51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7" y="71"/>
                  <a:pt x="277" y="82"/>
                  <a:pt x="277" y="93"/>
                </a:cubicBezTo>
                <a:cubicBezTo>
                  <a:pt x="276" y="116"/>
                  <a:pt x="275" y="139"/>
                  <a:pt x="275" y="161"/>
                </a:cubicBezTo>
                <a:cubicBezTo>
                  <a:pt x="273" y="206"/>
                  <a:pt x="272" y="250"/>
                  <a:pt x="271" y="294"/>
                </a:cubicBezTo>
                <a:cubicBezTo>
                  <a:pt x="269" y="345"/>
                  <a:pt x="269" y="345"/>
                  <a:pt x="269" y="345"/>
                </a:cubicBezTo>
                <a:cubicBezTo>
                  <a:pt x="269" y="346"/>
                  <a:pt x="269" y="347"/>
                  <a:pt x="269" y="348"/>
                </a:cubicBezTo>
                <a:cubicBezTo>
                  <a:pt x="269" y="349"/>
                  <a:pt x="269" y="350"/>
                  <a:pt x="268" y="351"/>
                </a:cubicBezTo>
                <a:cubicBezTo>
                  <a:pt x="266" y="353"/>
                  <a:pt x="264" y="353"/>
                  <a:pt x="262" y="354"/>
                </a:cubicBezTo>
                <a:cubicBezTo>
                  <a:pt x="260" y="355"/>
                  <a:pt x="258" y="356"/>
                  <a:pt x="256" y="356"/>
                </a:cubicBezTo>
                <a:cubicBezTo>
                  <a:pt x="256" y="356"/>
                  <a:pt x="255" y="356"/>
                  <a:pt x="255" y="356"/>
                </a:cubicBezTo>
                <a:cubicBezTo>
                  <a:pt x="253" y="356"/>
                  <a:pt x="252" y="356"/>
                  <a:pt x="250" y="355"/>
                </a:cubicBezTo>
                <a:cubicBezTo>
                  <a:pt x="249" y="354"/>
                  <a:pt x="249" y="351"/>
                  <a:pt x="249" y="350"/>
                </a:cubicBezTo>
                <a:cubicBezTo>
                  <a:pt x="248" y="344"/>
                  <a:pt x="248" y="344"/>
                  <a:pt x="248" y="344"/>
                </a:cubicBezTo>
                <a:cubicBezTo>
                  <a:pt x="248" y="332"/>
                  <a:pt x="248" y="332"/>
                  <a:pt x="248" y="332"/>
                </a:cubicBezTo>
                <a:cubicBezTo>
                  <a:pt x="247" y="307"/>
                  <a:pt x="247" y="307"/>
                  <a:pt x="247" y="307"/>
                </a:cubicBezTo>
                <a:cubicBezTo>
                  <a:pt x="245" y="260"/>
                  <a:pt x="245" y="260"/>
                  <a:pt x="245" y="260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42" y="156"/>
                  <a:pt x="242" y="156"/>
                  <a:pt x="242" y="156"/>
                </a:cubicBezTo>
                <a:cubicBezTo>
                  <a:pt x="242" y="139"/>
                  <a:pt x="242" y="139"/>
                  <a:pt x="242" y="139"/>
                </a:cubicBezTo>
                <a:cubicBezTo>
                  <a:pt x="242" y="134"/>
                  <a:pt x="242" y="134"/>
                  <a:pt x="242" y="134"/>
                </a:cubicBezTo>
                <a:cubicBezTo>
                  <a:pt x="242" y="132"/>
                  <a:pt x="242" y="132"/>
                  <a:pt x="242" y="132"/>
                </a:cubicBezTo>
                <a:cubicBezTo>
                  <a:pt x="241" y="130"/>
                  <a:pt x="241" y="130"/>
                  <a:pt x="241" y="130"/>
                </a:cubicBezTo>
                <a:cubicBezTo>
                  <a:pt x="241" y="127"/>
                  <a:pt x="241" y="127"/>
                  <a:pt x="241" y="127"/>
                </a:cubicBezTo>
                <a:cubicBezTo>
                  <a:pt x="241" y="127"/>
                  <a:pt x="241" y="126"/>
                  <a:pt x="241" y="125"/>
                </a:cubicBezTo>
                <a:cubicBezTo>
                  <a:pt x="241" y="123"/>
                  <a:pt x="241" y="123"/>
                  <a:pt x="241" y="123"/>
                </a:cubicBezTo>
                <a:cubicBezTo>
                  <a:pt x="240" y="122"/>
                  <a:pt x="240" y="121"/>
                  <a:pt x="240" y="120"/>
                </a:cubicBezTo>
                <a:cubicBezTo>
                  <a:pt x="237" y="108"/>
                  <a:pt x="228" y="98"/>
                  <a:pt x="217" y="92"/>
                </a:cubicBezTo>
                <a:cubicBezTo>
                  <a:pt x="212" y="89"/>
                  <a:pt x="206" y="86"/>
                  <a:pt x="200" y="85"/>
                </a:cubicBezTo>
                <a:cubicBezTo>
                  <a:pt x="198" y="85"/>
                  <a:pt x="197" y="85"/>
                  <a:pt x="195" y="85"/>
                </a:cubicBezTo>
                <a:cubicBezTo>
                  <a:pt x="194" y="84"/>
                  <a:pt x="192" y="84"/>
                  <a:pt x="191" y="84"/>
                </a:cubicBezTo>
                <a:cubicBezTo>
                  <a:pt x="190" y="84"/>
                  <a:pt x="190" y="84"/>
                  <a:pt x="190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5" y="84"/>
                  <a:pt x="185" y="84"/>
                  <a:pt x="185" y="84"/>
                </a:cubicBezTo>
                <a:cubicBezTo>
                  <a:pt x="184" y="83"/>
                  <a:pt x="183" y="84"/>
                  <a:pt x="182" y="83"/>
                </a:cubicBezTo>
                <a:cubicBezTo>
                  <a:pt x="182" y="83"/>
                  <a:pt x="181" y="83"/>
                  <a:pt x="180" y="83"/>
                </a:cubicBezTo>
                <a:cubicBezTo>
                  <a:pt x="174" y="83"/>
                  <a:pt x="167" y="85"/>
                  <a:pt x="162" y="88"/>
                </a:cubicBezTo>
                <a:cubicBezTo>
                  <a:pt x="155" y="92"/>
                  <a:pt x="150" y="97"/>
                  <a:pt x="146" y="103"/>
                </a:cubicBezTo>
                <a:cubicBezTo>
                  <a:pt x="143" y="109"/>
                  <a:pt x="140" y="115"/>
                  <a:pt x="138" y="122"/>
                </a:cubicBezTo>
                <a:cubicBezTo>
                  <a:pt x="138" y="124"/>
                  <a:pt x="138" y="125"/>
                  <a:pt x="138" y="127"/>
                </a:cubicBezTo>
                <a:cubicBezTo>
                  <a:pt x="138" y="129"/>
                  <a:pt x="137" y="131"/>
                  <a:pt x="137" y="13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68"/>
                  <a:pt x="138" y="194"/>
                  <a:pt x="139" y="220"/>
                </a:cubicBezTo>
                <a:cubicBezTo>
                  <a:pt x="139" y="272"/>
                  <a:pt x="140" y="325"/>
                  <a:pt x="140" y="377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141" y="445"/>
                  <a:pt x="141" y="446"/>
                  <a:pt x="141" y="447"/>
                </a:cubicBezTo>
                <a:cubicBezTo>
                  <a:pt x="141" y="448"/>
                  <a:pt x="140" y="449"/>
                  <a:pt x="140" y="449"/>
                </a:cubicBezTo>
                <a:cubicBezTo>
                  <a:pt x="139" y="451"/>
                  <a:pt x="137" y="452"/>
                  <a:pt x="135" y="453"/>
                </a:cubicBezTo>
                <a:cubicBezTo>
                  <a:pt x="134" y="453"/>
                  <a:pt x="133" y="454"/>
                  <a:pt x="132" y="454"/>
                </a:cubicBezTo>
                <a:cubicBezTo>
                  <a:pt x="132" y="454"/>
                  <a:pt x="132" y="454"/>
                  <a:pt x="131" y="454"/>
                </a:cubicBezTo>
                <a:cubicBezTo>
                  <a:pt x="131" y="454"/>
                  <a:pt x="131" y="454"/>
                  <a:pt x="131" y="454"/>
                </a:cubicBezTo>
                <a:cubicBezTo>
                  <a:pt x="130" y="454"/>
                  <a:pt x="130" y="454"/>
                  <a:pt x="130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2" y="454"/>
                  <a:pt x="120" y="453"/>
                  <a:pt x="118" y="452"/>
                </a:cubicBezTo>
                <a:cubicBezTo>
                  <a:pt x="117" y="451"/>
                  <a:pt x="115" y="450"/>
                  <a:pt x="115" y="448"/>
                </a:cubicBezTo>
                <a:cubicBezTo>
                  <a:pt x="114" y="446"/>
                  <a:pt x="114" y="444"/>
                  <a:pt x="114" y="442"/>
                </a:cubicBezTo>
                <a:cubicBezTo>
                  <a:pt x="110" y="379"/>
                  <a:pt x="107" y="315"/>
                  <a:pt x="103" y="252"/>
                </a:cubicBezTo>
                <a:cubicBezTo>
                  <a:pt x="102" y="232"/>
                  <a:pt x="102" y="232"/>
                  <a:pt x="102" y="232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02" y="217"/>
                  <a:pt x="102" y="217"/>
                  <a:pt x="102" y="217"/>
                </a:cubicBezTo>
                <a:cubicBezTo>
                  <a:pt x="101" y="215"/>
                  <a:pt x="101" y="214"/>
                  <a:pt x="101" y="212"/>
                </a:cubicBezTo>
                <a:cubicBezTo>
                  <a:pt x="100" y="205"/>
                  <a:pt x="97" y="198"/>
                  <a:pt x="92" y="193"/>
                </a:cubicBezTo>
                <a:cubicBezTo>
                  <a:pt x="88" y="187"/>
                  <a:pt x="82" y="183"/>
                  <a:pt x="76" y="180"/>
                </a:cubicBezTo>
                <a:cubicBezTo>
                  <a:pt x="70" y="178"/>
                  <a:pt x="63" y="176"/>
                  <a:pt x="57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48" y="176"/>
                  <a:pt x="41" y="179"/>
                  <a:pt x="36" y="182"/>
                </a:cubicBezTo>
                <a:cubicBezTo>
                  <a:pt x="24" y="189"/>
                  <a:pt x="15" y="202"/>
                  <a:pt x="12" y="215"/>
                </a:cubicBezTo>
                <a:cubicBezTo>
                  <a:pt x="11" y="217"/>
                  <a:pt x="11" y="218"/>
                  <a:pt x="11" y="220"/>
                </a:cubicBezTo>
                <a:cubicBezTo>
                  <a:pt x="11" y="222"/>
                  <a:pt x="10" y="224"/>
                  <a:pt x="10" y="225"/>
                </a:cubicBezTo>
                <a:cubicBezTo>
                  <a:pt x="10" y="229"/>
                  <a:pt x="10" y="232"/>
                  <a:pt x="10" y="235"/>
                </a:cubicBezTo>
                <a:cubicBezTo>
                  <a:pt x="10" y="255"/>
                  <a:pt x="10" y="255"/>
                  <a:pt x="10" y="255"/>
                </a:cubicBezTo>
                <a:cubicBezTo>
                  <a:pt x="8" y="295"/>
                  <a:pt x="8" y="295"/>
                  <a:pt x="8" y="295"/>
                </a:cubicBezTo>
                <a:cubicBezTo>
                  <a:pt x="6" y="374"/>
                  <a:pt x="6" y="374"/>
                  <a:pt x="6" y="374"/>
                </a:cubicBezTo>
                <a:cubicBezTo>
                  <a:pt x="4" y="453"/>
                  <a:pt x="4" y="453"/>
                  <a:pt x="4" y="453"/>
                </a:cubicBezTo>
                <a:cubicBezTo>
                  <a:pt x="3" y="466"/>
                  <a:pt x="2" y="479"/>
                  <a:pt x="1" y="492"/>
                </a:cubicBezTo>
                <a:cubicBezTo>
                  <a:pt x="1" y="505"/>
                  <a:pt x="1" y="518"/>
                  <a:pt x="0" y="531"/>
                </a:cubicBezTo>
                <a:cubicBezTo>
                  <a:pt x="0" y="584"/>
                  <a:pt x="3" y="637"/>
                  <a:pt x="12" y="688"/>
                </a:cubicBezTo>
                <a:cubicBezTo>
                  <a:pt x="17" y="714"/>
                  <a:pt x="24" y="740"/>
                  <a:pt x="33" y="764"/>
                </a:cubicBezTo>
                <a:cubicBezTo>
                  <a:pt x="42" y="789"/>
                  <a:pt x="54" y="812"/>
                  <a:pt x="69" y="834"/>
                </a:cubicBezTo>
                <a:cubicBezTo>
                  <a:pt x="84" y="855"/>
                  <a:pt x="103" y="874"/>
                  <a:pt x="124" y="888"/>
                </a:cubicBezTo>
                <a:cubicBezTo>
                  <a:pt x="135" y="896"/>
                  <a:pt x="147" y="902"/>
                  <a:pt x="159" y="907"/>
                </a:cubicBezTo>
                <a:cubicBezTo>
                  <a:pt x="170" y="912"/>
                  <a:pt x="183" y="916"/>
                  <a:pt x="195" y="918"/>
                </a:cubicBezTo>
                <a:cubicBezTo>
                  <a:pt x="208" y="921"/>
                  <a:pt x="220" y="923"/>
                  <a:pt x="232" y="924"/>
                </a:cubicBezTo>
                <a:cubicBezTo>
                  <a:pt x="242" y="924"/>
                  <a:pt x="251" y="924"/>
                  <a:pt x="260" y="924"/>
                </a:cubicBezTo>
                <a:cubicBezTo>
                  <a:pt x="263" y="924"/>
                  <a:pt x="266" y="924"/>
                  <a:pt x="269" y="924"/>
                </a:cubicBezTo>
                <a:cubicBezTo>
                  <a:pt x="271" y="924"/>
                  <a:pt x="273" y="924"/>
                  <a:pt x="275" y="924"/>
                </a:cubicBezTo>
                <a:cubicBezTo>
                  <a:pt x="276" y="924"/>
                  <a:pt x="278" y="924"/>
                  <a:pt x="280" y="924"/>
                </a:cubicBezTo>
                <a:cubicBezTo>
                  <a:pt x="281" y="924"/>
                  <a:pt x="282" y="925"/>
                  <a:pt x="283" y="925"/>
                </a:cubicBezTo>
                <a:cubicBezTo>
                  <a:pt x="283" y="925"/>
                  <a:pt x="284" y="925"/>
                  <a:pt x="284" y="925"/>
                </a:cubicBezTo>
                <a:cubicBezTo>
                  <a:pt x="285" y="925"/>
                  <a:pt x="285" y="925"/>
                  <a:pt x="285" y="925"/>
                </a:cubicBezTo>
                <a:cubicBezTo>
                  <a:pt x="290" y="925"/>
                  <a:pt x="290" y="925"/>
                  <a:pt x="290" y="925"/>
                </a:cubicBezTo>
                <a:cubicBezTo>
                  <a:pt x="291" y="925"/>
                  <a:pt x="292" y="925"/>
                  <a:pt x="293" y="925"/>
                </a:cubicBezTo>
                <a:cubicBezTo>
                  <a:pt x="294" y="925"/>
                  <a:pt x="295" y="925"/>
                  <a:pt x="296" y="925"/>
                </a:cubicBezTo>
                <a:cubicBezTo>
                  <a:pt x="297" y="925"/>
                  <a:pt x="298" y="925"/>
                  <a:pt x="299" y="925"/>
                </a:cubicBezTo>
                <a:cubicBezTo>
                  <a:pt x="303" y="925"/>
                  <a:pt x="307" y="925"/>
                  <a:pt x="309" y="924"/>
                </a:cubicBezTo>
                <a:cubicBezTo>
                  <a:pt x="312" y="924"/>
                  <a:pt x="314" y="923"/>
                  <a:pt x="315" y="922"/>
                </a:cubicBezTo>
                <a:cubicBezTo>
                  <a:pt x="318" y="920"/>
                  <a:pt x="310" y="918"/>
                  <a:pt x="299" y="918"/>
                </a:cubicBezTo>
                <a:cubicBezTo>
                  <a:pt x="299" y="918"/>
                  <a:pt x="299" y="918"/>
                  <a:pt x="299" y="918"/>
                </a:cubicBezTo>
                <a:cubicBezTo>
                  <a:pt x="290" y="918"/>
                  <a:pt x="290" y="918"/>
                  <a:pt x="290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5" y="918"/>
                  <a:pt x="285" y="917"/>
                </a:cubicBezTo>
                <a:cubicBezTo>
                  <a:pt x="284" y="917"/>
                  <a:pt x="284" y="917"/>
                  <a:pt x="283" y="917"/>
                </a:cubicBezTo>
                <a:cubicBezTo>
                  <a:pt x="282" y="917"/>
                  <a:pt x="282" y="917"/>
                  <a:pt x="282" y="917"/>
                </a:cubicBezTo>
                <a:cubicBezTo>
                  <a:pt x="275" y="917"/>
                  <a:pt x="269" y="917"/>
                  <a:pt x="264" y="917"/>
                </a:cubicBezTo>
                <a:cubicBezTo>
                  <a:pt x="252" y="917"/>
                  <a:pt x="240" y="916"/>
                  <a:pt x="229" y="915"/>
                </a:cubicBezTo>
                <a:cubicBezTo>
                  <a:pt x="206" y="913"/>
                  <a:pt x="184" y="908"/>
                  <a:pt x="164" y="899"/>
                </a:cubicBezTo>
                <a:cubicBezTo>
                  <a:pt x="143" y="890"/>
                  <a:pt x="124" y="878"/>
                  <a:pt x="107" y="863"/>
                </a:cubicBezTo>
                <a:cubicBezTo>
                  <a:pt x="91" y="847"/>
                  <a:pt x="77" y="829"/>
                  <a:pt x="66" y="809"/>
                </a:cubicBezTo>
                <a:cubicBezTo>
                  <a:pt x="54" y="789"/>
                  <a:pt x="45" y="768"/>
                  <a:pt x="38" y="746"/>
                </a:cubicBezTo>
                <a:cubicBezTo>
                  <a:pt x="31" y="724"/>
                  <a:pt x="26" y="701"/>
                  <a:pt x="22" y="678"/>
                </a:cubicBezTo>
                <a:cubicBezTo>
                  <a:pt x="15" y="632"/>
                  <a:pt x="13" y="585"/>
                  <a:pt x="14" y="538"/>
                </a:cubicBezTo>
                <a:cubicBezTo>
                  <a:pt x="14" y="532"/>
                  <a:pt x="14" y="526"/>
                  <a:pt x="14" y="520"/>
                </a:cubicBezTo>
                <a:cubicBezTo>
                  <a:pt x="14" y="514"/>
                  <a:pt x="15" y="508"/>
                  <a:pt x="15" y="502"/>
                </a:cubicBezTo>
                <a:cubicBezTo>
                  <a:pt x="16" y="484"/>
                  <a:pt x="16" y="484"/>
                  <a:pt x="16" y="484"/>
                </a:cubicBezTo>
                <a:cubicBezTo>
                  <a:pt x="17" y="466"/>
                  <a:pt x="17" y="466"/>
                  <a:pt x="17" y="466"/>
                </a:cubicBezTo>
                <a:cubicBezTo>
                  <a:pt x="18" y="460"/>
                  <a:pt x="18" y="454"/>
                  <a:pt x="18" y="448"/>
                </a:cubicBezTo>
                <a:cubicBezTo>
                  <a:pt x="19" y="430"/>
                  <a:pt x="19" y="430"/>
                  <a:pt x="19" y="430"/>
                </a:cubicBezTo>
                <a:cubicBezTo>
                  <a:pt x="20" y="418"/>
                  <a:pt x="20" y="406"/>
                  <a:pt x="20" y="394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26" y="238"/>
                  <a:pt x="26" y="238"/>
                  <a:pt x="26" y="238"/>
                </a:cubicBezTo>
                <a:cubicBezTo>
                  <a:pt x="26" y="236"/>
                  <a:pt x="26" y="236"/>
                  <a:pt x="26" y="236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4"/>
                  <a:pt x="26" y="233"/>
                  <a:pt x="26" y="233"/>
                </a:cubicBezTo>
                <a:cubicBezTo>
                  <a:pt x="26" y="229"/>
                  <a:pt x="26" y="229"/>
                  <a:pt x="26" y="229"/>
                </a:cubicBezTo>
                <a:cubicBezTo>
                  <a:pt x="26" y="224"/>
                  <a:pt x="27" y="219"/>
                  <a:pt x="29" y="215"/>
                </a:cubicBezTo>
                <a:cubicBezTo>
                  <a:pt x="30" y="211"/>
                  <a:pt x="33" y="207"/>
                  <a:pt x="35" y="203"/>
                </a:cubicBezTo>
                <a:cubicBezTo>
                  <a:pt x="38" y="200"/>
                  <a:pt x="42" y="197"/>
                  <a:pt x="45" y="195"/>
                </a:cubicBezTo>
                <a:cubicBezTo>
                  <a:pt x="49" y="193"/>
                  <a:pt x="52" y="192"/>
                  <a:pt x="56" y="192"/>
                </a:cubicBezTo>
                <a:cubicBezTo>
                  <a:pt x="56" y="192"/>
                  <a:pt x="56" y="192"/>
                  <a:pt x="56" y="192"/>
                </a:cubicBezTo>
                <a:cubicBezTo>
                  <a:pt x="61" y="192"/>
                  <a:pt x="65" y="193"/>
                  <a:pt x="69" y="195"/>
                </a:cubicBezTo>
                <a:cubicBezTo>
                  <a:pt x="73" y="197"/>
                  <a:pt x="76" y="199"/>
                  <a:pt x="79" y="202"/>
                </a:cubicBezTo>
                <a:cubicBezTo>
                  <a:pt x="82" y="205"/>
                  <a:pt x="83" y="209"/>
                  <a:pt x="84" y="212"/>
                </a:cubicBezTo>
                <a:cubicBezTo>
                  <a:pt x="84" y="213"/>
                  <a:pt x="85" y="214"/>
                  <a:pt x="85" y="215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85" y="228"/>
                  <a:pt x="85" y="228"/>
                  <a:pt x="85" y="228"/>
                </a:cubicBezTo>
                <a:cubicBezTo>
                  <a:pt x="86" y="246"/>
                  <a:pt x="86" y="246"/>
                  <a:pt x="86" y="246"/>
                </a:cubicBezTo>
                <a:cubicBezTo>
                  <a:pt x="88" y="283"/>
                  <a:pt x="88" y="283"/>
                  <a:pt x="88" y="283"/>
                </a:cubicBezTo>
                <a:cubicBezTo>
                  <a:pt x="91" y="356"/>
                  <a:pt x="91" y="356"/>
                  <a:pt x="91" y="356"/>
                </a:cubicBezTo>
                <a:cubicBezTo>
                  <a:pt x="93" y="386"/>
                  <a:pt x="94" y="416"/>
                  <a:pt x="95" y="447"/>
                </a:cubicBezTo>
                <a:cubicBezTo>
                  <a:pt x="96" y="450"/>
                  <a:pt x="96" y="454"/>
                  <a:pt x="98" y="457"/>
                </a:cubicBezTo>
                <a:cubicBezTo>
                  <a:pt x="99" y="460"/>
                  <a:pt x="101" y="463"/>
                  <a:pt x="104" y="465"/>
                </a:cubicBezTo>
                <a:cubicBezTo>
                  <a:pt x="106" y="468"/>
                  <a:pt x="109" y="470"/>
                  <a:pt x="113" y="471"/>
                </a:cubicBezTo>
                <a:cubicBezTo>
                  <a:pt x="114" y="471"/>
                  <a:pt x="116" y="472"/>
                  <a:pt x="118" y="472"/>
                </a:cubicBezTo>
                <a:cubicBezTo>
                  <a:pt x="119" y="472"/>
                  <a:pt x="120" y="472"/>
                  <a:pt x="120" y="473"/>
                </a:cubicBezTo>
                <a:cubicBezTo>
                  <a:pt x="121" y="473"/>
                  <a:pt x="121" y="473"/>
                  <a:pt x="121" y="473"/>
                </a:cubicBezTo>
                <a:cubicBezTo>
                  <a:pt x="122" y="473"/>
                  <a:pt x="122" y="473"/>
                  <a:pt x="122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4" y="473"/>
                  <a:pt x="124" y="473"/>
                  <a:pt x="124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1" y="473"/>
                  <a:pt x="131" y="473"/>
                  <a:pt x="131" y="473"/>
                </a:cubicBezTo>
                <a:cubicBezTo>
                  <a:pt x="135" y="473"/>
                  <a:pt x="135" y="473"/>
                  <a:pt x="135" y="473"/>
                </a:cubicBezTo>
                <a:cubicBezTo>
                  <a:pt x="136" y="472"/>
                  <a:pt x="137" y="472"/>
                  <a:pt x="138" y="472"/>
                </a:cubicBezTo>
                <a:cubicBezTo>
                  <a:pt x="139" y="472"/>
                  <a:pt x="141" y="472"/>
                  <a:pt x="143" y="471"/>
                </a:cubicBezTo>
                <a:cubicBezTo>
                  <a:pt x="144" y="470"/>
                  <a:pt x="146" y="470"/>
                  <a:pt x="147" y="469"/>
                </a:cubicBezTo>
                <a:cubicBezTo>
                  <a:pt x="153" y="465"/>
                  <a:pt x="158" y="459"/>
                  <a:pt x="159" y="453"/>
                </a:cubicBezTo>
                <a:cubicBezTo>
                  <a:pt x="160" y="449"/>
                  <a:pt x="160" y="445"/>
                  <a:pt x="160" y="442"/>
                </a:cubicBezTo>
                <a:cubicBezTo>
                  <a:pt x="160" y="433"/>
                  <a:pt x="160" y="433"/>
                  <a:pt x="160" y="433"/>
                </a:cubicBezTo>
                <a:cubicBezTo>
                  <a:pt x="160" y="420"/>
                  <a:pt x="160" y="420"/>
                  <a:pt x="160" y="420"/>
                </a:cubicBezTo>
                <a:cubicBezTo>
                  <a:pt x="160" y="395"/>
                  <a:pt x="160" y="395"/>
                  <a:pt x="160" y="395"/>
                </a:cubicBezTo>
                <a:cubicBezTo>
                  <a:pt x="159" y="291"/>
                  <a:pt x="159" y="291"/>
                  <a:pt x="159" y="291"/>
                </a:cubicBezTo>
                <a:cubicBezTo>
                  <a:pt x="158" y="242"/>
                  <a:pt x="158" y="192"/>
                  <a:pt x="157" y="143"/>
                </a:cubicBezTo>
                <a:cubicBezTo>
                  <a:pt x="157" y="140"/>
                  <a:pt x="157" y="137"/>
                  <a:pt x="157" y="133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7" y="132"/>
                  <a:pt x="157" y="131"/>
                  <a:pt x="157" y="131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129"/>
                  <a:pt x="158" y="128"/>
                  <a:pt x="158" y="127"/>
                </a:cubicBezTo>
                <a:cubicBezTo>
                  <a:pt x="159" y="122"/>
                  <a:pt x="160" y="118"/>
                  <a:pt x="163" y="114"/>
                </a:cubicBezTo>
                <a:cubicBezTo>
                  <a:pt x="166" y="110"/>
                  <a:pt x="169" y="107"/>
                  <a:pt x="173" y="105"/>
                </a:cubicBezTo>
                <a:cubicBezTo>
                  <a:pt x="174" y="105"/>
                  <a:pt x="175" y="105"/>
                  <a:pt x="176" y="104"/>
                </a:cubicBezTo>
                <a:cubicBezTo>
                  <a:pt x="176" y="104"/>
                  <a:pt x="177" y="104"/>
                  <a:pt x="177" y="104"/>
                </a:cubicBezTo>
                <a:cubicBezTo>
                  <a:pt x="178" y="104"/>
                  <a:pt x="178" y="104"/>
                  <a:pt x="179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1" y="104"/>
                  <a:pt x="181" y="104"/>
                  <a:pt x="182" y="104"/>
                </a:cubicBezTo>
                <a:cubicBezTo>
                  <a:pt x="182" y="104"/>
                  <a:pt x="182" y="104"/>
                  <a:pt x="182" y="104"/>
                </a:cubicBezTo>
                <a:cubicBezTo>
                  <a:pt x="183" y="104"/>
                  <a:pt x="183" y="104"/>
                  <a:pt x="184" y="104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95" y="105"/>
                  <a:pt x="200" y="107"/>
                  <a:pt x="205" y="109"/>
                </a:cubicBezTo>
                <a:cubicBezTo>
                  <a:pt x="207" y="110"/>
                  <a:pt x="209" y="112"/>
                  <a:pt x="211" y="114"/>
                </a:cubicBezTo>
                <a:cubicBezTo>
                  <a:pt x="213" y="115"/>
                  <a:pt x="215" y="117"/>
                  <a:pt x="216" y="119"/>
                </a:cubicBezTo>
                <a:cubicBezTo>
                  <a:pt x="217" y="121"/>
                  <a:pt x="218" y="124"/>
                  <a:pt x="219" y="126"/>
                </a:cubicBezTo>
                <a:cubicBezTo>
                  <a:pt x="219" y="127"/>
                  <a:pt x="219" y="128"/>
                  <a:pt x="220" y="129"/>
                </a:cubicBezTo>
                <a:cubicBezTo>
                  <a:pt x="220" y="130"/>
                  <a:pt x="220" y="131"/>
                  <a:pt x="220" y="131"/>
                </a:cubicBezTo>
                <a:cubicBezTo>
                  <a:pt x="220" y="132"/>
                  <a:pt x="220" y="132"/>
                  <a:pt x="220" y="132"/>
                </a:cubicBezTo>
                <a:cubicBezTo>
                  <a:pt x="220" y="134"/>
                  <a:pt x="220" y="134"/>
                  <a:pt x="220" y="134"/>
                </a:cubicBezTo>
                <a:cubicBezTo>
                  <a:pt x="220" y="142"/>
                  <a:pt x="220" y="150"/>
                  <a:pt x="220" y="159"/>
                </a:cubicBezTo>
                <a:cubicBezTo>
                  <a:pt x="220" y="189"/>
                  <a:pt x="221" y="219"/>
                  <a:pt x="221" y="247"/>
                </a:cubicBezTo>
                <a:cubicBezTo>
                  <a:pt x="222" y="298"/>
                  <a:pt x="223" y="347"/>
                  <a:pt x="224" y="394"/>
                </a:cubicBezTo>
                <a:cubicBezTo>
                  <a:pt x="224" y="395"/>
                  <a:pt x="224" y="395"/>
                  <a:pt x="224" y="395"/>
                </a:cubicBezTo>
                <a:cubicBezTo>
                  <a:pt x="224" y="396"/>
                  <a:pt x="224" y="396"/>
                  <a:pt x="224" y="397"/>
                </a:cubicBezTo>
                <a:cubicBezTo>
                  <a:pt x="224" y="399"/>
                  <a:pt x="224" y="399"/>
                  <a:pt x="224" y="399"/>
                </a:cubicBezTo>
                <a:cubicBezTo>
                  <a:pt x="224" y="400"/>
                  <a:pt x="224" y="400"/>
                  <a:pt x="224" y="400"/>
                </a:cubicBezTo>
                <a:cubicBezTo>
                  <a:pt x="224" y="401"/>
                  <a:pt x="224" y="401"/>
                  <a:pt x="224" y="401"/>
                </a:cubicBezTo>
                <a:cubicBezTo>
                  <a:pt x="225" y="402"/>
                  <a:pt x="225" y="402"/>
                  <a:pt x="225" y="402"/>
                </a:cubicBezTo>
                <a:cubicBezTo>
                  <a:pt x="225" y="404"/>
                  <a:pt x="226" y="406"/>
                  <a:pt x="226" y="407"/>
                </a:cubicBezTo>
                <a:cubicBezTo>
                  <a:pt x="227" y="408"/>
                  <a:pt x="227" y="410"/>
                  <a:pt x="228" y="411"/>
                </a:cubicBezTo>
                <a:cubicBezTo>
                  <a:pt x="229" y="412"/>
                  <a:pt x="229" y="412"/>
                  <a:pt x="229" y="412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8"/>
                </a:cubicBezTo>
                <a:cubicBezTo>
                  <a:pt x="233" y="419"/>
                  <a:pt x="234" y="420"/>
                  <a:pt x="235" y="421"/>
                </a:cubicBezTo>
                <a:cubicBezTo>
                  <a:pt x="237" y="423"/>
                  <a:pt x="237" y="423"/>
                  <a:pt x="237" y="423"/>
                </a:cubicBezTo>
                <a:cubicBezTo>
                  <a:pt x="238" y="424"/>
                  <a:pt x="239" y="424"/>
                  <a:pt x="239" y="425"/>
                </a:cubicBezTo>
                <a:cubicBezTo>
                  <a:pt x="240" y="425"/>
                  <a:pt x="241" y="426"/>
                  <a:pt x="242" y="426"/>
                </a:cubicBezTo>
                <a:cubicBezTo>
                  <a:pt x="243" y="427"/>
                  <a:pt x="245" y="427"/>
                  <a:pt x="247" y="428"/>
                </a:cubicBezTo>
                <a:cubicBezTo>
                  <a:pt x="249" y="428"/>
                  <a:pt x="251" y="428"/>
                  <a:pt x="253" y="428"/>
                </a:cubicBezTo>
                <a:cubicBezTo>
                  <a:pt x="253" y="428"/>
                  <a:pt x="253" y="428"/>
                  <a:pt x="253" y="428"/>
                </a:cubicBezTo>
                <a:cubicBezTo>
                  <a:pt x="253" y="428"/>
                  <a:pt x="254" y="428"/>
                  <a:pt x="254" y="428"/>
                </a:cubicBezTo>
                <a:cubicBezTo>
                  <a:pt x="256" y="428"/>
                  <a:pt x="258" y="428"/>
                  <a:pt x="260" y="428"/>
                </a:cubicBezTo>
                <a:cubicBezTo>
                  <a:pt x="264" y="427"/>
                  <a:pt x="268" y="426"/>
                  <a:pt x="272" y="424"/>
                </a:cubicBezTo>
                <a:cubicBezTo>
                  <a:pt x="274" y="424"/>
                  <a:pt x="276" y="423"/>
                  <a:pt x="277" y="422"/>
                </a:cubicBezTo>
                <a:cubicBezTo>
                  <a:pt x="277" y="422"/>
                  <a:pt x="277" y="422"/>
                  <a:pt x="277" y="422"/>
                </a:cubicBezTo>
                <a:cubicBezTo>
                  <a:pt x="278" y="421"/>
                  <a:pt x="278" y="421"/>
                  <a:pt x="278" y="421"/>
                </a:cubicBezTo>
                <a:cubicBezTo>
                  <a:pt x="279" y="420"/>
                  <a:pt x="281" y="419"/>
                  <a:pt x="282" y="417"/>
                </a:cubicBezTo>
                <a:cubicBezTo>
                  <a:pt x="284" y="416"/>
                  <a:pt x="284" y="416"/>
                  <a:pt x="284" y="416"/>
                </a:cubicBezTo>
                <a:cubicBezTo>
                  <a:pt x="284" y="415"/>
                  <a:pt x="284" y="415"/>
                  <a:pt x="284" y="415"/>
                </a:cubicBezTo>
                <a:cubicBezTo>
                  <a:pt x="285" y="415"/>
                  <a:pt x="285" y="415"/>
                  <a:pt x="285" y="415"/>
                </a:cubicBezTo>
                <a:cubicBezTo>
                  <a:pt x="287" y="413"/>
                  <a:pt x="287" y="413"/>
                  <a:pt x="287" y="413"/>
                </a:cubicBezTo>
                <a:cubicBezTo>
                  <a:pt x="287" y="412"/>
                  <a:pt x="287" y="412"/>
                  <a:pt x="287" y="412"/>
                </a:cubicBezTo>
                <a:cubicBezTo>
                  <a:pt x="288" y="410"/>
                  <a:pt x="288" y="410"/>
                  <a:pt x="288" y="410"/>
                </a:cubicBezTo>
                <a:cubicBezTo>
                  <a:pt x="289" y="410"/>
                  <a:pt x="289" y="409"/>
                  <a:pt x="290" y="408"/>
                </a:cubicBezTo>
                <a:cubicBezTo>
                  <a:pt x="291" y="406"/>
                  <a:pt x="291" y="406"/>
                  <a:pt x="291" y="406"/>
                </a:cubicBezTo>
                <a:cubicBezTo>
                  <a:pt x="291" y="405"/>
                  <a:pt x="291" y="405"/>
                  <a:pt x="291" y="405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3" y="401"/>
                  <a:pt x="293" y="401"/>
                  <a:pt x="293" y="401"/>
                </a:cubicBezTo>
                <a:cubicBezTo>
                  <a:pt x="293" y="400"/>
                  <a:pt x="293" y="400"/>
                  <a:pt x="293" y="400"/>
                </a:cubicBezTo>
                <a:cubicBezTo>
                  <a:pt x="293" y="399"/>
                  <a:pt x="293" y="398"/>
                  <a:pt x="293" y="398"/>
                </a:cubicBezTo>
                <a:cubicBezTo>
                  <a:pt x="294" y="396"/>
                  <a:pt x="294" y="396"/>
                  <a:pt x="294" y="396"/>
                </a:cubicBezTo>
                <a:cubicBezTo>
                  <a:pt x="294" y="395"/>
                  <a:pt x="294" y="395"/>
                  <a:pt x="294" y="395"/>
                </a:cubicBezTo>
                <a:cubicBezTo>
                  <a:pt x="294" y="394"/>
                  <a:pt x="294" y="394"/>
                  <a:pt x="294" y="394"/>
                </a:cubicBezTo>
                <a:cubicBezTo>
                  <a:pt x="294" y="393"/>
                  <a:pt x="294" y="393"/>
                  <a:pt x="294" y="393"/>
                </a:cubicBezTo>
                <a:cubicBezTo>
                  <a:pt x="294" y="387"/>
                  <a:pt x="294" y="387"/>
                  <a:pt x="294" y="387"/>
                </a:cubicBezTo>
                <a:cubicBezTo>
                  <a:pt x="296" y="336"/>
                  <a:pt x="298" y="285"/>
                  <a:pt x="300" y="232"/>
                </a:cubicBezTo>
                <a:cubicBezTo>
                  <a:pt x="302" y="200"/>
                  <a:pt x="303" y="168"/>
                  <a:pt x="304" y="134"/>
                </a:cubicBezTo>
                <a:cubicBezTo>
                  <a:pt x="308" y="55"/>
                  <a:pt x="308" y="55"/>
                  <a:pt x="308" y="55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6"/>
                  <a:pt x="308" y="46"/>
                  <a:pt x="309" y="45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3"/>
                  <a:pt x="309" y="43"/>
                  <a:pt x="309" y="43"/>
                </a:cubicBezTo>
                <a:cubicBezTo>
                  <a:pt x="311" y="39"/>
                  <a:pt x="313" y="37"/>
                  <a:pt x="315" y="35"/>
                </a:cubicBezTo>
                <a:cubicBezTo>
                  <a:pt x="317" y="33"/>
                  <a:pt x="321" y="32"/>
                  <a:pt x="325" y="31"/>
                </a:cubicBezTo>
                <a:cubicBezTo>
                  <a:pt x="327" y="31"/>
                  <a:pt x="329" y="30"/>
                  <a:pt x="331" y="30"/>
                </a:cubicBezTo>
                <a:cubicBezTo>
                  <a:pt x="332" y="30"/>
                  <a:pt x="333" y="30"/>
                  <a:pt x="333" y="30"/>
                </a:cubicBezTo>
                <a:cubicBezTo>
                  <a:pt x="334" y="30"/>
                  <a:pt x="334" y="30"/>
                  <a:pt x="335" y="30"/>
                </a:cubicBezTo>
                <a:cubicBezTo>
                  <a:pt x="335" y="30"/>
                  <a:pt x="336" y="30"/>
                  <a:pt x="336" y="30"/>
                </a:cubicBezTo>
                <a:cubicBezTo>
                  <a:pt x="338" y="30"/>
                  <a:pt x="338" y="30"/>
                  <a:pt x="338" y="30"/>
                </a:cubicBezTo>
                <a:cubicBezTo>
                  <a:pt x="341" y="31"/>
                  <a:pt x="341" y="31"/>
                  <a:pt x="341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3" y="31"/>
                  <a:pt x="343" y="31"/>
                  <a:pt x="343" y="31"/>
                </a:cubicBezTo>
                <a:cubicBezTo>
                  <a:pt x="344" y="31"/>
                  <a:pt x="344" y="31"/>
                  <a:pt x="345" y="31"/>
                </a:cubicBezTo>
                <a:cubicBezTo>
                  <a:pt x="345" y="31"/>
                  <a:pt x="346" y="31"/>
                  <a:pt x="346" y="31"/>
                </a:cubicBezTo>
                <a:cubicBezTo>
                  <a:pt x="347" y="32"/>
                  <a:pt x="347" y="32"/>
                  <a:pt x="347" y="32"/>
                </a:cubicBezTo>
                <a:cubicBezTo>
                  <a:pt x="349" y="33"/>
                  <a:pt x="350" y="33"/>
                  <a:pt x="351" y="35"/>
                </a:cubicBezTo>
                <a:cubicBezTo>
                  <a:pt x="353" y="36"/>
                  <a:pt x="354" y="38"/>
                  <a:pt x="355" y="40"/>
                </a:cubicBezTo>
                <a:cubicBezTo>
                  <a:pt x="356" y="43"/>
                  <a:pt x="357" y="45"/>
                  <a:pt x="357" y="48"/>
                </a:cubicBezTo>
                <a:cubicBezTo>
                  <a:pt x="357" y="51"/>
                  <a:pt x="358" y="55"/>
                  <a:pt x="358" y="58"/>
                </a:cubicBezTo>
                <a:cubicBezTo>
                  <a:pt x="358" y="61"/>
                  <a:pt x="358" y="61"/>
                  <a:pt x="358" y="61"/>
                </a:cubicBezTo>
                <a:cubicBezTo>
                  <a:pt x="357" y="64"/>
                  <a:pt x="357" y="64"/>
                  <a:pt x="357" y="64"/>
                </a:cubicBezTo>
                <a:cubicBezTo>
                  <a:pt x="357" y="71"/>
                  <a:pt x="357" y="71"/>
                  <a:pt x="357" y="71"/>
                </a:cubicBezTo>
                <a:cubicBezTo>
                  <a:pt x="356" y="98"/>
                  <a:pt x="356" y="98"/>
                  <a:pt x="356" y="98"/>
                </a:cubicBezTo>
                <a:cubicBezTo>
                  <a:pt x="352" y="205"/>
                  <a:pt x="352" y="205"/>
                  <a:pt x="352" y="205"/>
                </a:cubicBezTo>
                <a:cubicBezTo>
                  <a:pt x="350" y="259"/>
                  <a:pt x="347" y="314"/>
                  <a:pt x="345" y="368"/>
                </a:cubicBezTo>
                <a:cubicBezTo>
                  <a:pt x="344" y="395"/>
                  <a:pt x="344" y="395"/>
                  <a:pt x="344" y="395"/>
                </a:cubicBezTo>
                <a:cubicBezTo>
                  <a:pt x="344" y="400"/>
                  <a:pt x="344" y="402"/>
                  <a:pt x="345" y="405"/>
                </a:cubicBezTo>
                <a:cubicBezTo>
                  <a:pt x="345" y="406"/>
                  <a:pt x="345" y="407"/>
                  <a:pt x="346" y="408"/>
                </a:cubicBezTo>
                <a:cubicBezTo>
                  <a:pt x="346" y="408"/>
                  <a:pt x="346" y="409"/>
                  <a:pt x="346" y="410"/>
                </a:cubicBezTo>
                <a:cubicBezTo>
                  <a:pt x="349" y="416"/>
                  <a:pt x="351" y="418"/>
                  <a:pt x="353" y="420"/>
                </a:cubicBezTo>
                <a:cubicBezTo>
                  <a:pt x="355" y="422"/>
                  <a:pt x="357" y="423"/>
                  <a:pt x="358" y="424"/>
                </a:cubicBezTo>
                <a:cubicBezTo>
                  <a:pt x="359" y="425"/>
                  <a:pt x="359" y="425"/>
                  <a:pt x="359" y="425"/>
                </a:cubicBezTo>
                <a:cubicBezTo>
                  <a:pt x="360" y="425"/>
                  <a:pt x="360" y="425"/>
                  <a:pt x="360" y="425"/>
                </a:cubicBezTo>
                <a:cubicBezTo>
                  <a:pt x="360" y="425"/>
                  <a:pt x="362" y="426"/>
                  <a:pt x="364" y="427"/>
                </a:cubicBezTo>
                <a:cubicBezTo>
                  <a:pt x="367" y="428"/>
                  <a:pt x="372" y="430"/>
                  <a:pt x="376" y="430"/>
                </a:cubicBezTo>
                <a:cubicBezTo>
                  <a:pt x="377" y="430"/>
                  <a:pt x="377" y="430"/>
                  <a:pt x="378" y="429"/>
                </a:cubicBezTo>
                <a:cubicBezTo>
                  <a:pt x="379" y="430"/>
                  <a:pt x="380" y="430"/>
                  <a:pt x="382" y="430"/>
                </a:cubicBezTo>
                <a:cubicBezTo>
                  <a:pt x="384" y="430"/>
                  <a:pt x="386" y="429"/>
                  <a:pt x="388" y="429"/>
                </a:cubicBezTo>
                <a:cubicBezTo>
                  <a:pt x="391" y="429"/>
                  <a:pt x="394" y="428"/>
                  <a:pt x="395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7" y="426"/>
                  <a:pt x="397" y="426"/>
                  <a:pt x="397" y="426"/>
                </a:cubicBezTo>
                <a:cubicBezTo>
                  <a:pt x="398" y="426"/>
                  <a:pt x="398" y="425"/>
                  <a:pt x="399" y="425"/>
                </a:cubicBezTo>
                <a:cubicBezTo>
                  <a:pt x="400" y="424"/>
                  <a:pt x="400" y="424"/>
                  <a:pt x="400" y="424"/>
                </a:cubicBezTo>
                <a:cubicBezTo>
                  <a:pt x="401" y="424"/>
                  <a:pt x="401" y="424"/>
                  <a:pt x="401" y="424"/>
                </a:cubicBezTo>
                <a:cubicBezTo>
                  <a:pt x="402" y="423"/>
                  <a:pt x="403" y="423"/>
                  <a:pt x="404" y="422"/>
                </a:cubicBezTo>
                <a:cubicBezTo>
                  <a:pt x="405" y="421"/>
                  <a:pt x="405" y="421"/>
                  <a:pt x="405" y="421"/>
                </a:cubicBezTo>
                <a:cubicBezTo>
                  <a:pt x="406" y="419"/>
                  <a:pt x="406" y="419"/>
                  <a:pt x="406" y="419"/>
                </a:cubicBezTo>
                <a:cubicBezTo>
                  <a:pt x="407" y="418"/>
                  <a:pt x="407" y="418"/>
                  <a:pt x="407" y="418"/>
                </a:cubicBezTo>
                <a:cubicBezTo>
                  <a:pt x="408" y="417"/>
                  <a:pt x="408" y="417"/>
                  <a:pt x="408" y="417"/>
                </a:cubicBezTo>
                <a:cubicBezTo>
                  <a:pt x="409" y="416"/>
                  <a:pt x="409" y="416"/>
                  <a:pt x="409" y="416"/>
                </a:cubicBezTo>
                <a:cubicBezTo>
                  <a:pt x="409" y="416"/>
                  <a:pt x="409" y="416"/>
                  <a:pt x="409" y="415"/>
                </a:cubicBezTo>
                <a:cubicBezTo>
                  <a:pt x="410" y="414"/>
                  <a:pt x="412" y="412"/>
                  <a:pt x="413" y="409"/>
                </a:cubicBezTo>
                <a:cubicBezTo>
                  <a:pt x="413" y="408"/>
                  <a:pt x="413" y="408"/>
                  <a:pt x="413" y="408"/>
                </a:cubicBezTo>
                <a:cubicBezTo>
                  <a:pt x="413" y="408"/>
                  <a:pt x="413" y="407"/>
                  <a:pt x="414" y="407"/>
                </a:cubicBezTo>
                <a:cubicBezTo>
                  <a:pt x="414" y="406"/>
                  <a:pt x="414" y="405"/>
                  <a:pt x="414" y="404"/>
                </a:cubicBezTo>
                <a:cubicBezTo>
                  <a:pt x="415" y="402"/>
                  <a:pt x="415" y="402"/>
                  <a:pt x="415" y="402"/>
                </a:cubicBezTo>
                <a:cubicBezTo>
                  <a:pt x="415" y="401"/>
                  <a:pt x="415" y="401"/>
                  <a:pt x="415" y="401"/>
                </a:cubicBezTo>
                <a:cubicBezTo>
                  <a:pt x="415" y="400"/>
                  <a:pt x="415" y="400"/>
                  <a:pt x="415" y="400"/>
                </a:cubicBezTo>
                <a:cubicBezTo>
                  <a:pt x="415" y="397"/>
                  <a:pt x="415" y="396"/>
                  <a:pt x="415" y="394"/>
                </a:cubicBezTo>
                <a:cubicBezTo>
                  <a:pt x="419" y="357"/>
                  <a:pt x="419" y="357"/>
                  <a:pt x="419" y="357"/>
                </a:cubicBezTo>
                <a:cubicBezTo>
                  <a:pt x="427" y="282"/>
                  <a:pt x="427" y="282"/>
                  <a:pt x="427" y="282"/>
                </a:cubicBezTo>
                <a:cubicBezTo>
                  <a:pt x="433" y="228"/>
                  <a:pt x="438" y="174"/>
                  <a:pt x="444" y="120"/>
                </a:cubicBezTo>
                <a:cubicBezTo>
                  <a:pt x="444" y="119"/>
                  <a:pt x="444" y="119"/>
                  <a:pt x="444" y="119"/>
                </a:cubicBezTo>
                <a:cubicBezTo>
                  <a:pt x="444" y="118"/>
                  <a:pt x="444" y="118"/>
                  <a:pt x="444" y="118"/>
                </a:cubicBezTo>
                <a:cubicBezTo>
                  <a:pt x="444" y="112"/>
                  <a:pt x="447" y="105"/>
                  <a:pt x="453" y="100"/>
                </a:cubicBezTo>
                <a:cubicBezTo>
                  <a:pt x="458" y="96"/>
                  <a:pt x="466" y="93"/>
                  <a:pt x="473" y="93"/>
                </a:cubicBezTo>
                <a:cubicBezTo>
                  <a:pt x="474" y="93"/>
                  <a:pt x="475" y="93"/>
                  <a:pt x="475" y="93"/>
                </a:cubicBezTo>
                <a:cubicBezTo>
                  <a:pt x="483" y="94"/>
                  <a:pt x="491" y="97"/>
                  <a:pt x="496" y="103"/>
                </a:cubicBezTo>
                <a:cubicBezTo>
                  <a:pt x="499" y="105"/>
                  <a:pt x="501" y="108"/>
                  <a:pt x="502" y="112"/>
                </a:cubicBezTo>
                <a:cubicBezTo>
                  <a:pt x="503" y="115"/>
                  <a:pt x="503" y="119"/>
                  <a:pt x="503" y="123"/>
                </a:cubicBezTo>
                <a:cubicBezTo>
                  <a:pt x="503" y="126"/>
                  <a:pt x="503" y="126"/>
                  <a:pt x="503" y="126"/>
                </a:cubicBezTo>
                <a:cubicBezTo>
                  <a:pt x="503" y="128"/>
                  <a:pt x="503" y="128"/>
                  <a:pt x="503" y="128"/>
                </a:cubicBezTo>
                <a:cubicBezTo>
                  <a:pt x="503" y="129"/>
                  <a:pt x="503" y="129"/>
                  <a:pt x="503" y="130"/>
                </a:cubicBezTo>
                <a:cubicBezTo>
                  <a:pt x="502" y="130"/>
                  <a:pt x="502" y="130"/>
                  <a:pt x="502" y="130"/>
                </a:cubicBezTo>
                <a:cubicBezTo>
                  <a:pt x="502" y="137"/>
                  <a:pt x="502" y="137"/>
                  <a:pt x="502" y="137"/>
                </a:cubicBezTo>
                <a:cubicBezTo>
                  <a:pt x="501" y="150"/>
                  <a:pt x="501" y="150"/>
                  <a:pt x="501" y="150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497" y="227"/>
                  <a:pt x="497" y="227"/>
                  <a:pt x="497" y="227"/>
                </a:cubicBezTo>
                <a:cubicBezTo>
                  <a:pt x="492" y="329"/>
                  <a:pt x="492" y="329"/>
                  <a:pt x="492" y="329"/>
                </a:cubicBezTo>
                <a:cubicBezTo>
                  <a:pt x="480" y="535"/>
                  <a:pt x="480" y="535"/>
                  <a:pt x="480" y="535"/>
                </a:cubicBezTo>
                <a:cubicBezTo>
                  <a:pt x="477" y="601"/>
                  <a:pt x="477" y="601"/>
                  <a:pt x="477" y="601"/>
                </a:cubicBezTo>
                <a:cubicBezTo>
                  <a:pt x="477" y="609"/>
                  <a:pt x="479" y="613"/>
                  <a:pt x="480" y="617"/>
                </a:cubicBezTo>
                <a:cubicBezTo>
                  <a:pt x="481" y="620"/>
                  <a:pt x="481" y="620"/>
                  <a:pt x="481" y="620"/>
                </a:cubicBezTo>
                <a:cubicBezTo>
                  <a:pt x="482" y="621"/>
                  <a:pt x="482" y="621"/>
                  <a:pt x="483" y="622"/>
                </a:cubicBezTo>
                <a:cubicBezTo>
                  <a:pt x="484" y="624"/>
                  <a:pt x="485" y="625"/>
                  <a:pt x="487" y="627"/>
                </a:cubicBezTo>
                <a:cubicBezTo>
                  <a:pt x="490" y="629"/>
                  <a:pt x="492" y="630"/>
                  <a:pt x="495" y="631"/>
                </a:cubicBezTo>
                <a:cubicBezTo>
                  <a:pt x="497" y="632"/>
                  <a:pt x="500" y="633"/>
                  <a:pt x="503" y="633"/>
                </a:cubicBezTo>
                <a:cubicBezTo>
                  <a:pt x="504" y="633"/>
                  <a:pt x="504" y="633"/>
                  <a:pt x="505" y="633"/>
                </a:cubicBezTo>
                <a:cubicBezTo>
                  <a:pt x="510" y="633"/>
                  <a:pt x="514" y="631"/>
                  <a:pt x="517" y="630"/>
                </a:cubicBezTo>
                <a:cubicBezTo>
                  <a:pt x="520" y="628"/>
                  <a:pt x="523" y="625"/>
                  <a:pt x="527" y="621"/>
                </a:cubicBezTo>
                <a:cubicBezTo>
                  <a:pt x="529" y="619"/>
                  <a:pt x="531" y="616"/>
                  <a:pt x="533" y="613"/>
                </a:cubicBezTo>
                <a:cubicBezTo>
                  <a:pt x="538" y="602"/>
                  <a:pt x="538" y="602"/>
                  <a:pt x="538" y="602"/>
                </a:cubicBezTo>
                <a:cubicBezTo>
                  <a:pt x="552" y="571"/>
                  <a:pt x="552" y="571"/>
                  <a:pt x="552" y="571"/>
                </a:cubicBezTo>
                <a:cubicBezTo>
                  <a:pt x="574" y="525"/>
                  <a:pt x="574" y="525"/>
                  <a:pt x="574" y="525"/>
                </a:cubicBezTo>
                <a:cubicBezTo>
                  <a:pt x="596" y="478"/>
                  <a:pt x="596" y="478"/>
                  <a:pt x="596" y="478"/>
                </a:cubicBezTo>
                <a:cubicBezTo>
                  <a:pt x="602" y="467"/>
                  <a:pt x="602" y="467"/>
                  <a:pt x="602" y="467"/>
                </a:cubicBezTo>
                <a:cubicBezTo>
                  <a:pt x="603" y="464"/>
                  <a:pt x="603" y="464"/>
                  <a:pt x="603" y="464"/>
                </a:cubicBezTo>
                <a:cubicBezTo>
                  <a:pt x="604" y="463"/>
                  <a:pt x="604" y="463"/>
                  <a:pt x="604" y="463"/>
                </a:cubicBezTo>
                <a:cubicBezTo>
                  <a:pt x="604" y="462"/>
                  <a:pt x="604" y="462"/>
                  <a:pt x="604" y="462"/>
                </a:cubicBezTo>
                <a:cubicBezTo>
                  <a:pt x="604" y="461"/>
                  <a:pt x="604" y="461"/>
                  <a:pt x="604" y="461"/>
                </a:cubicBezTo>
                <a:cubicBezTo>
                  <a:pt x="605" y="461"/>
                  <a:pt x="605" y="460"/>
                  <a:pt x="606" y="460"/>
                </a:cubicBezTo>
                <a:cubicBezTo>
                  <a:pt x="606" y="459"/>
                  <a:pt x="606" y="459"/>
                  <a:pt x="607" y="458"/>
                </a:cubicBezTo>
                <a:cubicBezTo>
                  <a:pt x="607" y="457"/>
                  <a:pt x="607" y="457"/>
                  <a:pt x="607" y="457"/>
                </a:cubicBezTo>
                <a:cubicBezTo>
                  <a:pt x="608" y="456"/>
                  <a:pt x="608" y="456"/>
                  <a:pt x="608" y="456"/>
                </a:cubicBezTo>
                <a:cubicBezTo>
                  <a:pt x="609" y="456"/>
                  <a:pt x="609" y="455"/>
                  <a:pt x="610" y="455"/>
                </a:cubicBezTo>
                <a:cubicBezTo>
                  <a:pt x="611" y="453"/>
                  <a:pt x="611" y="453"/>
                  <a:pt x="611" y="453"/>
                </a:cubicBezTo>
                <a:cubicBezTo>
                  <a:pt x="612" y="453"/>
                  <a:pt x="612" y="452"/>
                  <a:pt x="613" y="452"/>
                </a:cubicBezTo>
                <a:cubicBezTo>
                  <a:pt x="615" y="451"/>
                  <a:pt x="615" y="451"/>
                  <a:pt x="615" y="451"/>
                </a:cubicBezTo>
                <a:cubicBezTo>
                  <a:pt x="615" y="450"/>
                  <a:pt x="616" y="450"/>
                  <a:pt x="617" y="450"/>
                </a:cubicBezTo>
                <a:cubicBezTo>
                  <a:pt x="618" y="449"/>
                  <a:pt x="620" y="448"/>
                  <a:pt x="621" y="448"/>
                </a:cubicBezTo>
                <a:cubicBezTo>
                  <a:pt x="628" y="445"/>
                  <a:pt x="635" y="444"/>
                  <a:pt x="642" y="444"/>
                </a:cubicBezTo>
                <a:cubicBezTo>
                  <a:pt x="643" y="444"/>
                  <a:pt x="643" y="444"/>
                  <a:pt x="644" y="444"/>
                </a:cubicBezTo>
                <a:cubicBezTo>
                  <a:pt x="645" y="444"/>
                  <a:pt x="645" y="444"/>
                  <a:pt x="646" y="444"/>
                </a:cubicBezTo>
                <a:cubicBezTo>
                  <a:pt x="646" y="444"/>
                  <a:pt x="647" y="444"/>
                  <a:pt x="648" y="444"/>
                </a:cubicBezTo>
                <a:cubicBezTo>
                  <a:pt x="648" y="444"/>
                  <a:pt x="648" y="444"/>
                  <a:pt x="648" y="444"/>
                </a:cubicBezTo>
                <a:cubicBezTo>
                  <a:pt x="650" y="444"/>
                  <a:pt x="652" y="444"/>
                  <a:pt x="653" y="444"/>
                </a:cubicBezTo>
                <a:cubicBezTo>
                  <a:pt x="655" y="445"/>
                  <a:pt x="657" y="445"/>
                  <a:pt x="659" y="445"/>
                </a:cubicBezTo>
                <a:cubicBezTo>
                  <a:pt x="661" y="445"/>
                  <a:pt x="661" y="445"/>
                  <a:pt x="661" y="445"/>
                </a:cubicBezTo>
                <a:cubicBezTo>
                  <a:pt x="662" y="446"/>
                  <a:pt x="662" y="446"/>
                  <a:pt x="662" y="446"/>
                </a:cubicBezTo>
                <a:cubicBezTo>
                  <a:pt x="669" y="449"/>
                  <a:pt x="675" y="452"/>
                  <a:pt x="679" y="457"/>
                </a:cubicBezTo>
                <a:cubicBezTo>
                  <a:pt x="682" y="461"/>
                  <a:pt x="684" y="466"/>
                  <a:pt x="685" y="473"/>
                </a:cubicBezTo>
                <a:cubicBezTo>
                  <a:pt x="686" y="479"/>
                  <a:pt x="685" y="486"/>
                  <a:pt x="682" y="493"/>
                </a:cubicBezTo>
                <a:cubicBezTo>
                  <a:pt x="681" y="498"/>
                  <a:pt x="681" y="498"/>
                  <a:pt x="681" y="498"/>
                </a:cubicBezTo>
                <a:cubicBezTo>
                  <a:pt x="680" y="500"/>
                  <a:pt x="679" y="502"/>
                  <a:pt x="679" y="504"/>
                </a:cubicBezTo>
                <a:cubicBezTo>
                  <a:pt x="678" y="504"/>
                  <a:pt x="678" y="505"/>
                  <a:pt x="677" y="506"/>
                </a:cubicBezTo>
                <a:cubicBezTo>
                  <a:pt x="676" y="509"/>
                  <a:pt x="676" y="509"/>
                  <a:pt x="676" y="509"/>
                </a:cubicBezTo>
                <a:cubicBezTo>
                  <a:pt x="673" y="515"/>
                  <a:pt x="673" y="515"/>
                  <a:pt x="673" y="515"/>
                </a:cubicBezTo>
                <a:cubicBezTo>
                  <a:pt x="651" y="561"/>
                  <a:pt x="651" y="561"/>
                  <a:pt x="651" y="561"/>
                </a:cubicBezTo>
                <a:cubicBezTo>
                  <a:pt x="608" y="654"/>
                  <a:pt x="608" y="654"/>
                  <a:pt x="608" y="654"/>
                </a:cubicBezTo>
                <a:cubicBezTo>
                  <a:pt x="604" y="663"/>
                  <a:pt x="600" y="671"/>
                  <a:pt x="596" y="680"/>
                </a:cubicBezTo>
                <a:cubicBezTo>
                  <a:pt x="593" y="686"/>
                  <a:pt x="593" y="686"/>
                  <a:pt x="593" y="686"/>
                </a:cubicBezTo>
                <a:cubicBezTo>
                  <a:pt x="591" y="690"/>
                  <a:pt x="591" y="690"/>
                  <a:pt x="591" y="690"/>
                </a:cubicBezTo>
                <a:cubicBezTo>
                  <a:pt x="590" y="693"/>
                  <a:pt x="590" y="693"/>
                  <a:pt x="590" y="693"/>
                </a:cubicBezTo>
                <a:cubicBezTo>
                  <a:pt x="589" y="695"/>
                  <a:pt x="588" y="697"/>
                  <a:pt x="587" y="699"/>
                </a:cubicBezTo>
                <a:cubicBezTo>
                  <a:pt x="586" y="701"/>
                  <a:pt x="585" y="703"/>
                  <a:pt x="584" y="705"/>
                </a:cubicBezTo>
                <a:cubicBezTo>
                  <a:pt x="575" y="721"/>
                  <a:pt x="565" y="736"/>
                  <a:pt x="553" y="749"/>
                </a:cubicBezTo>
                <a:cubicBezTo>
                  <a:pt x="547" y="756"/>
                  <a:pt x="540" y="762"/>
                  <a:pt x="533" y="768"/>
                </a:cubicBezTo>
                <a:cubicBezTo>
                  <a:pt x="526" y="774"/>
                  <a:pt x="519" y="779"/>
                  <a:pt x="511" y="785"/>
                </a:cubicBezTo>
                <a:cubicBezTo>
                  <a:pt x="496" y="797"/>
                  <a:pt x="481" y="810"/>
                  <a:pt x="468" y="823"/>
                </a:cubicBezTo>
                <a:cubicBezTo>
                  <a:pt x="460" y="831"/>
                  <a:pt x="452" y="840"/>
                  <a:pt x="446" y="850"/>
                </a:cubicBezTo>
                <a:cubicBezTo>
                  <a:pt x="444" y="852"/>
                  <a:pt x="442" y="854"/>
                  <a:pt x="441" y="857"/>
                </a:cubicBezTo>
                <a:cubicBezTo>
                  <a:pt x="440" y="859"/>
                  <a:pt x="438" y="861"/>
                  <a:pt x="437" y="863"/>
                </a:cubicBezTo>
                <a:cubicBezTo>
                  <a:pt x="436" y="866"/>
                  <a:pt x="435" y="868"/>
                  <a:pt x="434" y="870"/>
                </a:cubicBezTo>
                <a:cubicBezTo>
                  <a:pt x="433" y="872"/>
                  <a:pt x="432" y="874"/>
                  <a:pt x="432" y="876"/>
                </a:cubicBezTo>
                <a:cubicBezTo>
                  <a:pt x="428" y="886"/>
                  <a:pt x="427" y="897"/>
                  <a:pt x="427" y="905"/>
                </a:cubicBezTo>
                <a:cubicBezTo>
                  <a:pt x="428" y="910"/>
                  <a:pt x="429" y="915"/>
                  <a:pt x="431" y="915"/>
                </a:cubicBezTo>
                <a:cubicBezTo>
                  <a:pt x="431" y="915"/>
                  <a:pt x="432" y="915"/>
                  <a:pt x="432" y="914"/>
                </a:cubicBezTo>
                <a:cubicBezTo>
                  <a:pt x="433" y="914"/>
                  <a:pt x="434" y="912"/>
                  <a:pt x="436" y="910"/>
                </a:cubicBezTo>
                <a:cubicBezTo>
                  <a:pt x="436" y="909"/>
                  <a:pt x="437" y="908"/>
                  <a:pt x="437" y="907"/>
                </a:cubicBezTo>
                <a:cubicBezTo>
                  <a:pt x="438" y="906"/>
                  <a:pt x="438" y="905"/>
                  <a:pt x="439" y="904"/>
                </a:cubicBezTo>
                <a:cubicBezTo>
                  <a:pt x="440" y="903"/>
                  <a:pt x="440" y="901"/>
                  <a:pt x="441" y="900"/>
                </a:cubicBezTo>
                <a:cubicBezTo>
                  <a:pt x="442" y="899"/>
                  <a:pt x="443" y="897"/>
                  <a:pt x="443" y="896"/>
                </a:cubicBezTo>
                <a:cubicBezTo>
                  <a:pt x="444" y="895"/>
                  <a:pt x="445" y="893"/>
                  <a:pt x="446" y="892"/>
                </a:cubicBezTo>
                <a:cubicBezTo>
                  <a:pt x="447" y="891"/>
                  <a:pt x="447" y="890"/>
                  <a:pt x="448" y="888"/>
                </a:cubicBezTo>
                <a:cubicBezTo>
                  <a:pt x="456" y="877"/>
                  <a:pt x="465" y="865"/>
                  <a:pt x="475" y="855"/>
                </a:cubicBezTo>
                <a:cubicBezTo>
                  <a:pt x="486" y="844"/>
                  <a:pt x="497" y="833"/>
                  <a:pt x="509" y="824"/>
                </a:cubicBezTo>
                <a:cubicBezTo>
                  <a:pt x="517" y="817"/>
                  <a:pt x="526" y="811"/>
                  <a:pt x="535" y="805"/>
                </a:cubicBezTo>
                <a:cubicBezTo>
                  <a:pt x="542" y="799"/>
                  <a:pt x="542" y="799"/>
                  <a:pt x="542" y="799"/>
                </a:cubicBezTo>
                <a:cubicBezTo>
                  <a:pt x="544" y="798"/>
                  <a:pt x="546" y="796"/>
                  <a:pt x="549" y="794"/>
                </a:cubicBezTo>
                <a:cubicBezTo>
                  <a:pt x="556" y="788"/>
                  <a:pt x="556" y="788"/>
                  <a:pt x="556" y="788"/>
                </a:cubicBezTo>
                <a:cubicBezTo>
                  <a:pt x="558" y="786"/>
                  <a:pt x="560" y="784"/>
                  <a:pt x="562" y="782"/>
                </a:cubicBezTo>
                <a:cubicBezTo>
                  <a:pt x="580" y="766"/>
                  <a:pt x="595" y="747"/>
                  <a:pt x="607" y="726"/>
                </a:cubicBezTo>
                <a:cubicBezTo>
                  <a:pt x="610" y="721"/>
                  <a:pt x="613" y="716"/>
                  <a:pt x="616" y="710"/>
                </a:cubicBezTo>
                <a:cubicBezTo>
                  <a:pt x="617" y="708"/>
                  <a:pt x="618" y="705"/>
                  <a:pt x="619" y="702"/>
                </a:cubicBezTo>
                <a:cubicBezTo>
                  <a:pt x="620" y="701"/>
                  <a:pt x="620" y="700"/>
                  <a:pt x="621" y="699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37" y="665"/>
                  <a:pt x="637" y="665"/>
                  <a:pt x="637" y="665"/>
                </a:cubicBezTo>
                <a:cubicBezTo>
                  <a:pt x="666" y="606"/>
                  <a:pt x="666" y="606"/>
                  <a:pt x="666" y="606"/>
                </a:cubicBezTo>
                <a:cubicBezTo>
                  <a:pt x="675" y="586"/>
                  <a:pt x="685" y="566"/>
                  <a:pt x="694" y="546"/>
                </a:cubicBezTo>
                <a:cubicBezTo>
                  <a:pt x="701" y="532"/>
                  <a:pt x="701" y="532"/>
                  <a:pt x="701" y="532"/>
                </a:cubicBezTo>
                <a:cubicBezTo>
                  <a:pt x="704" y="524"/>
                  <a:pt x="704" y="524"/>
                  <a:pt x="704" y="524"/>
                </a:cubicBezTo>
                <a:cubicBezTo>
                  <a:pt x="706" y="522"/>
                  <a:pt x="707" y="520"/>
                  <a:pt x="708" y="516"/>
                </a:cubicBezTo>
                <a:cubicBezTo>
                  <a:pt x="709" y="513"/>
                  <a:pt x="710" y="510"/>
                  <a:pt x="711" y="507"/>
                </a:cubicBezTo>
                <a:cubicBezTo>
                  <a:pt x="713" y="503"/>
                  <a:pt x="713" y="503"/>
                  <a:pt x="713" y="503"/>
                </a:cubicBezTo>
                <a:cubicBezTo>
                  <a:pt x="713" y="501"/>
                  <a:pt x="714" y="500"/>
                  <a:pt x="714" y="498"/>
                </a:cubicBezTo>
                <a:cubicBezTo>
                  <a:pt x="716" y="492"/>
                  <a:pt x="717" y="485"/>
                  <a:pt x="717" y="477"/>
                </a:cubicBezTo>
                <a:cubicBezTo>
                  <a:pt x="717" y="472"/>
                  <a:pt x="717" y="466"/>
                  <a:pt x="715" y="460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4" y="455"/>
                  <a:pt x="713" y="453"/>
                  <a:pt x="713" y="452"/>
                </a:cubicBezTo>
                <a:cubicBezTo>
                  <a:pt x="712" y="449"/>
                  <a:pt x="710" y="446"/>
                  <a:pt x="708" y="444"/>
                </a:cubicBezTo>
                <a:cubicBezTo>
                  <a:pt x="708" y="442"/>
                  <a:pt x="707" y="441"/>
                  <a:pt x="706" y="440"/>
                </a:cubicBezTo>
                <a:cubicBezTo>
                  <a:pt x="703" y="436"/>
                  <a:pt x="703" y="436"/>
                  <a:pt x="703" y="436"/>
                </a:cubicBezTo>
                <a:cubicBezTo>
                  <a:pt x="701" y="434"/>
                  <a:pt x="699" y="432"/>
                  <a:pt x="697" y="430"/>
                </a:cubicBezTo>
                <a:cubicBezTo>
                  <a:pt x="693" y="426"/>
                  <a:pt x="688" y="423"/>
                  <a:pt x="683" y="421"/>
                </a:cubicBezTo>
                <a:cubicBezTo>
                  <a:pt x="681" y="420"/>
                  <a:pt x="679" y="418"/>
                  <a:pt x="676" y="417"/>
                </a:cubicBezTo>
                <a:cubicBezTo>
                  <a:pt x="673" y="416"/>
                  <a:pt x="673" y="416"/>
                  <a:pt x="673" y="416"/>
                </a:cubicBezTo>
                <a:cubicBezTo>
                  <a:pt x="670" y="415"/>
                  <a:pt x="670" y="415"/>
                  <a:pt x="670" y="415"/>
                </a:cubicBezTo>
                <a:cubicBezTo>
                  <a:pt x="669" y="414"/>
                  <a:pt x="668" y="414"/>
                  <a:pt x="667" y="414"/>
                </a:cubicBezTo>
                <a:cubicBezTo>
                  <a:pt x="663" y="413"/>
                  <a:pt x="663" y="413"/>
                  <a:pt x="663" y="413"/>
                </a:cubicBezTo>
                <a:cubicBezTo>
                  <a:pt x="662" y="413"/>
                  <a:pt x="660" y="413"/>
                  <a:pt x="659" y="413"/>
                </a:cubicBezTo>
                <a:cubicBezTo>
                  <a:pt x="656" y="413"/>
                  <a:pt x="656" y="413"/>
                  <a:pt x="656" y="413"/>
                </a:cubicBezTo>
                <a:cubicBezTo>
                  <a:pt x="652" y="412"/>
                  <a:pt x="652" y="412"/>
                  <a:pt x="652" y="412"/>
                </a:cubicBezTo>
                <a:cubicBezTo>
                  <a:pt x="650" y="412"/>
                  <a:pt x="647" y="412"/>
                  <a:pt x="644" y="412"/>
                </a:cubicBezTo>
                <a:cubicBezTo>
                  <a:pt x="637" y="412"/>
                  <a:pt x="630" y="413"/>
                  <a:pt x="623" y="414"/>
                </a:cubicBezTo>
                <a:cubicBezTo>
                  <a:pt x="613" y="416"/>
                  <a:pt x="602" y="420"/>
                  <a:pt x="593" y="427"/>
                </a:cubicBezTo>
                <a:cubicBezTo>
                  <a:pt x="590" y="430"/>
                  <a:pt x="590" y="430"/>
                  <a:pt x="590" y="430"/>
                </a:cubicBezTo>
                <a:cubicBezTo>
                  <a:pt x="588" y="431"/>
                  <a:pt x="588" y="431"/>
                  <a:pt x="588" y="431"/>
                </a:cubicBezTo>
                <a:cubicBezTo>
                  <a:pt x="587" y="433"/>
                  <a:pt x="587" y="433"/>
                  <a:pt x="587" y="433"/>
                </a:cubicBezTo>
                <a:cubicBezTo>
                  <a:pt x="583" y="436"/>
                  <a:pt x="583" y="436"/>
                  <a:pt x="583" y="436"/>
                </a:cubicBezTo>
                <a:cubicBezTo>
                  <a:pt x="582" y="437"/>
                  <a:pt x="582" y="438"/>
                  <a:pt x="581" y="439"/>
                </a:cubicBezTo>
                <a:cubicBezTo>
                  <a:pt x="580" y="441"/>
                  <a:pt x="579" y="442"/>
                  <a:pt x="578" y="443"/>
                </a:cubicBezTo>
                <a:cubicBezTo>
                  <a:pt x="576" y="447"/>
                  <a:pt x="576" y="447"/>
                  <a:pt x="576" y="447"/>
                </a:cubicBezTo>
                <a:cubicBezTo>
                  <a:pt x="575" y="449"/>
                  <a:pt x="575" y="449"/>
                  <a:pt x="575" y="449"/>
                </a:cubicBezTo>
                <a:cubicBezTo>
                  <a:pt x="574" y="450"/>
                  <a:pt x="574" y="450"/>
                  <a:pt x="574" y="450"/>
                </a:cubicBezTo>
                <a:cubicBezTo>
                  <a:pt x="573" y="453"/>
                  <a:pt x="573" y="453"/>
                  <a:pt x="573" y="453"/>
                </a:cubicBezTo>
                <a:cubicBezTo>
                  <a:pt x="552" y="498"/>
                  <a:pt x="552" y="498"/>
                  <a:pt x="552" y="498"/>
                </a:cubicBezTo>
                <a:cubicBezTo>
                  <a:pt x="531" y="542"/>
                  <a:pt x="531" y="542"/>
                  <a:pt x="531" y="542"/>
                </a:cubicBezTo>
                <a:cubicBezTo>
                  <a:pt x="520" y="565"/>
                  <a:pt x="520" y="565"/>
                  <a:pt x="520" y="565"/>
                </a:cubicBezTo>
                <a:cubicBezTo>
                  <a:pt x="518" y="570"/>
                  <a:pt x="518" y="570"/>
                  <a:pt x="518" y="570"/>
                </a:cubicBezTo>
                <a:cubicBezTo>
                  <a:pt x="517" y="572"/>
                  <a:pt x="517" y="572"/>
                  <a:pt x="517" y="572"/>
                </a:cubicBezTo>
                <a:cubicBezTo>
                  <a:pt x="516" y="574"/>
                  <a:pt x="516" y="574"/>
                  <a:pt x="516" y="574"/>
                </a:cubicBezTo>
                <a:cubicBezTo>
                  <a:pt x="515" y="576"/>
                  <a:pt x="515" y="576"/>
                  <a:pt x="515" y="576"/>
                </a:cubicBezTo>
                <a:cubicBezTo>
                  <a:pt x="515" y="576"/>
                  <a:pt x="515" y="577"/>
                  <a:pt x="514" y="578"/>
                </a:cubicBezTo>
                <a:cubicBezTo>
                  <a:pt x="514" y="578"/>
                  <a:pt x="513" y="578"/>
                  <a:pt x="512" y="578"/>
                </a:cubicBezTo>
                <a:cubicBezTo>
                  <a:pt x="511" y="578"/>
                  <a:pt x="510" y="578"/>
                  <a:pt x="510" y="577"/>
                </a:cubicBezTo>
                <a:cubicBezTo>
                  <a:pt x="510" y="575"/>
                  <a:pt x="510" y="574"/>
                  <a:pt x="510" y="572"/>
                </a:cubicBezTo>
                <a:cubicBezTo>
                  <a:pt x="510" y="570"/>
                  <a:pt x="510" y="570"/>
                  <a:pt x="510" y="570"/>
                </a:cubicBezTo>
                <a:cubicBezTo>
                  <a:pt x="510" y="569"/>
                  <a:pt x="510" y="569"/>
                  <a:pt x="510" y="569"/>
                </a:cubicBezTo>
                <a:cubicBezTo>
                  <a:pt x="510" y="566"/>
                  <a:pt x="510" y="566"/>
                  <a:pt x="510" y="566"/>
                </a:cubicBezTo>
                <a:cubicBezTo>
                  <a:pt x="511" y="560"/>
                  <a:pt x="511" y="560"/>
                  <a:pt x="511" y="560"/>
                </a:cubicBezTo>
                <a:cubicBezTo>
                  <a:pt x="521" y="364"/>
                  <a:pt x="521" y="364"/>
                  <a:pt x="521" y="364"/>
                </a:cubicBezTo>
                <a:cubicBezTo>
                  <a:pt x="525" y="299"/>
                  <a:pt x="528" y="234"/>
                  <a:pt x="532" y="169"/>
                </a:cubicBezTo>
                <a:cubicBezTo>
                  <a:pt x="533" y="144"/>
                  <a:pt x="533" y="144"/>
                  <a:pt x="533" y="144"/>
                </a:cubicBezTo>
                <a:cubicBezTo>
                  <a:pt x="534" y="132"/>
                  <a:pt x="534" y="132"/>
                  <a:pt x="534" y="132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0"/>
                  <a:pt x="534" y="130"/>
                  <a:pt x="534" y="130"/>
                </a:cubicBezTo>
                <a:cubicBezTo>
                  <a:pt x="535" y="127"/>
                  <a:pt x="535" y="127"/>
                  <a:pt x="535" y="127"/>
                </a:cubicBezTo>
                <a:cubicBezTo>
                  <a:pt x="535" y="124"/>
                  <a:pt x="535" y="122"/>
                  <a:pt x="535" y="119"/>
                </a:cubicBezTo>
                <a:cubicBezTo>
                  <a:pt x="535" y="109"/>
                  <a:pt x="532" y="98"/>
                  <a:pt x="526" y="89"/>
                </a:cubicBezTo>
                <a:cubicBezTo>
                  <a:pt x="520" y="80"/>
                  <a:pt x="512" y="73"/>
                  <a:pt x="503" y="68"/>
                </a:cubicBezTo>
                <a:cubicBezTo>
                  <a:pt x="494" y="64"/>
                  <a:pt x="484" y="61"/>
                  <a:pt x="474" y="61"/>
                </a:cubicBezTo>
                <a:cubicBezTo>
                  <a:pt x="473" y="61"/>
                  <a:pt x="473" y="61"/>
                  <a:pt x="473" y="61"/>
                </a:cubicBezTo>
                <a:cubicBezTo>
                  <a:pt x="463" y="61"/>
                  <a:pt x="453" y="64"/>
                  <a:pt x="444" y="68"/>
                </a:cubicBezTo>
                <a:cubicBezTo>
                  <a:pt x="440" y="70"/>
                  <a:pt x="435" y="73"/>
                  <a:pt x="431" y="76"/>
                </a:cubicBezTo>
                <a:cubicBezTo>
                  <a:pt x="429" y="78"/>
                  <a:pt x="428" y="80"/>
                  <a:pt x="426" y="82"/>
                </a:cubicBezTo>
                <a:cubicBezTo>
                  <a:pt x="424" y="84"/>
                  <a:pt x="422" y="86"/>
                  <a:pt x="421" y="88"/>
                </a:cubicBezTo>
                <a:cubicBezTo>
                  <a:pt x="418" y="93"/>
                  <a:pt x="416" y="97"/>
                  <a:pt x="414" y="103"/>
                </a:cubicBezTo>
                <a:cubicBezTo>
                  <a:pt x="413" y="107"/>
                  <a:pt x="412" y="112"/>
                  <a:pt x="412" y="117"/>
                </a:cubicBezTo>
                <a:cubicBezTo>
                  <a:pt x="405" y="180"/>
                  <a:pt x="405" y="180"/>
                  <a:pt x="405" y="180"/>
                </a:cubicBezTo>
                <a:cubicBezTo>
                  <a:pt x="398" y="253"/>
                  <a:pt x="398" y="253"/>
                  <a:pt x="398" y="253"/>
                </a:cubicBezTo>
                <a:cubicBezTo>
                  <a:pt x="395" y="284"/>
                  <a:pt x="395" y="284"/>
                  <a:pt x="395" y="284"/>
                </a:cubicBezTo>
                <a:cubicBezTo>
                  <a:pt x="392" y="313"/>
                  <a:pt x="392" y="313"/>
                  <a:pt x="392" y="313"/>
                </a:cubicBezTo>
                <a:cubicBezTo>
                  <a:pt x="392" y="314"/>
                  <a:pt x="391" y="315"/>
                  <a:pt x="390" y="316"/>
                </a:cubicBezTo>
                <a:cubicBezTo>
                  <a:pt x="389" y="317"/>
                  <a:pt x="388" y="317"/>
                  <a:pt x="386" y="317"/>
                </a:cubicBezTo>
                <a:cubicBezTo>
                  <a:pt x="386" y="317"/>
                  <a:pt x="385" y="317"/>
                  <a:pt x="384" y="317"/>
                </a:cubicBezTo>
                <a:cubicBezTo>
                  <a:pt x="384" y="317"/>
                  <a:pt x="383" y="317"/>
                  <a:pt x="383" y="317"/>
                </a:cubicBezTo>
                <a:cubicBezTo>
                  <a:pt x="382" y="317"/>
                  <a:pt x="381" y="316"/>
                  <a:pt x="380" y="315"/>
                </a:cubicBezTo>
                <a:cubicBezTo>
                  <a:pt x="379" y="314"/>
                  <a:pt x="380" y="313"/>
                  <a:pt x="380" y="311"/>
                </a:cubicBezTo>
                <a:cubicBezTo>
                  <a:pt x="380" y="308"/>
                  <a:pt x="380" y="308"/>
                  <a:pt x="380" y="308"/>
                </a:cubicBezTo>
                <a:cubicBezTo>
                  <a:pt x="380" y="301"/>
                  <a:pt x="380" y="301"/>
                  <a:pt x="380" y="301"/>
                </a:cubicBezTo>
                <a:cubicBezTo>
                  <a:pt x="381" y="272"/>
                  <a:pt x="381" y="272"/>
                  <a:pt x="381" y="272"/>
                </a:cubicBezTo>
                <a:cubicBezTo>
                  <a:pt x="381" y="256"/>
                  <a:pt x="381" y="256"/>
                  <a:pt x="381" y="256"/>
                </a:cubicBezTo>
                <a:cubicBezTo>
                  <a:pt x="383" y="220"/>
                  <a:pt x="383" y="220"/>
                  <a:pt x="383" y="220"/>
                </a:cubicBezTo>
                <a:cubicBezTo>
                  <a:pt x="388" y="74"/>
                  <a:pt x="388" y="74"/>
                  <a:pt x="388" y="74"/>
                </a:cubicBezTo>
                <a:cubicBezTo>
                  <a:pt x="388" y="64"/>
                  <a:pt x="388" y="64"/>
                  <a:pt x="388" y="64"/>
                </a:cubicBezTo>
                <a:cubicBezTo>
                  <a:pt x="388" y="62"/>
                  <a:pt x="389" y="60"/>
                  <a:pt x="389" y="58"/>
                </a:cubicBezTo>
                <a:cubicBezTo>
                  <a:pt x="389" y="56"/>
                  <a:pt x="389" y="54"/>
                  <a:pt x="388" y="52"/>
                </a:cubicBezTo>
                <a:cubicBezTo>
                  <a:pt x="388" y="45"/>
                  <a:pt x="387" y="37"/>
                  <a:pt x="383" y="29"/>
                </a:cubicBezTo>
                <a:cubicBezTo>
                  <a:pt x="380" y="21"/>
                  <a:pt x="375" y="14"/>
                  <a:pt x="367" y="8"/>
                </a:cubicBezTo>
                <a:cubicBezTo>
                  <a:pt x="364" y="6"/>
                  <a:pt x="360" y="3"/>
                  <a:pt x="355" y="2"/>
                </a:cubicBezTo>
                <a:cubicBezTo>
                  <a:pt x="354" y="2"/>
                  <a:pt x="353" y="2"/>
                  <a:pt x="352" y="1"/>
                </a:cubicBezTo>
                <a:cubicBezTo>
                  <a:pt x="349" y="1"/>
                  <a:pt x="349" y="1"/>
                  <a:pt x="349" y="1"/>
                </a:cubicBezTo>
                <a:cubicBezTo>
                  <a:pt x="348" y="1"/>
                  <a:pt x="347" y="0"/>
                  <a:pt x="345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0" y="0"/>
                  <a:pt x="339" y="0"/>
                  <a:pt x="338" y="0"/>
                </a:cubicBezTo>
                <a:cubicBezTo>
                  <a:pt x="337" y="0"/>
                  <a:pt x="335" y="0"/>
                  <a:pt x="334" y="0"/>
                </a:cubicBezTo>
                <a:cubicBezTo>
                  <a:pt x="334" y="0"/>
                  <a:pt x="334" y="0"/>
                  <a:pt x="334" y="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</p:spTree>
    <p:extLst>
      <p:ext uri="{BB962C8B-B14F-4D97-AF65-F5344CB8AC3E}">
        <p14:creationId xmlns:p14="http://schemas.microsoft.com/office/powerpoint/2010/main" val="21260586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 Option 2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8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mtClean="0"/>
              <a:t>25/07/2019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/>
          </a:p>
        </p:txBody>
      </p:sp>
      <p:grpSp>
        <p:nvGrpSpPr>
          <p:cNvPr id="10" name="Group 9"/>
          <p:cNvGrpSpPr/>
          <p:nvPr/>
        </p:nvGrpSpPr>
        <p:grpSpPr bwMode="ltGray">
          <a:xfrm>
            <a:off x="6119531" y="1226916"/>
            <a:ext cx="5782915" cy="4042139"/>
            <a:chOff x="5235576" y="5102226"/>
            <a:chExt cx="622300" cy="434975"/>
          </a:xfrm>
          <a:solidFill>
            <a:schemeClr val="accent3"/>
          </a:solidFill>
        </p:grpSpPr>
        <p:sp>
          <p:nvSpPr>
            <p:cNvPr id="11" name="Freeform 65"/>
            <p:cNvSpPr>
              <a:spLocks/>
            </p:cNvSpPr>
            <p:nvPr/>
          </p:nvSpPr>
          <p:spPr bwMode="ltGray">
            <a:xfrm>
              <a:off x="5281613" y="5102226"/>
              <a:ext cx="576263" cy="349250"/>
            </a:xfrm>
            <a:custGeom>
              <a:avLst/>
              <a:gdLst>
                <a:gd name="T0" fmla="*/ 373 w 1026"/>
                <a:gd name="T1" fmla="*/ 7 h 622"/>
                <a:gd name="T2" fmla="*/ 44 w 1026"/>
                <a:gd name="T3" fmla="*/ 177 h 622"/>
                <a:gd name="T4" fmla="*/ 1 w 1026"/>
                <a:gd name="T5" fmla="*/ 308 h 622"/>
                <a:gd name="T6" fmla="*/ 86 w 1026"/>
                <a:gd name="T7" fmla="*/ 449 h 622"/>
                <a:gd name="T8" fmla="*/ 138 w 1026"/>
                <a:gd name="T9" fmla="*/ 462 h 622"/>
                <a:gd name="T10" fmla="*/ 73 w 1026"/>
                <a:gd name="T11" fmla="*/ 396 h 622"/>
                <a:gd name="T12" fmla="*/ 42 w 1026"/>
                <a:gd name="T13" fmla="*/ 246 h 622"/>
                <a:gd name="T14" fmla="*/ 104 w 1026"/>
                <a:gd name="T15" fmla="*/ 158 h 622"/>
                <a:gd name="T16" fmla="*/ 255 w 1026"/>
                <a:gd name="T17" fmla="*/ 68 h 622"/>
                <a:gd name="T18" fmla="*/ 481 w 1026"/>
                <a:gd name="T19" fmla="*/ 19 h 622"/>
                <a:gd name="T20" fmla="*/ 706 w 1026"/>
                <a:gd name="T21" fmla="*/ 67 h 622"/>
                <a:gd name="T22" fmla="*/ 775 w 1026"/>
                <a:gd name="T23" fmla="*/ 166 h 622"/>
                <a:gd name="T24" fmla="*/ 777 w 1026"/>
                <a:gd name="T25" fmla="*/ 186 h 622"/>
                <a:gd name="T26" fmla="*/ 784 w 1026"/>
                <a:gd name="T27" fmla="*/ 188 h 622"/>
                <a:gd name="T28" fmla="*/ 821 w 1026"/>
                <a:gd name="T29" fmla="*/ 137 h 622"/>
                <a:gd name="T30" fmla="*/ 853 w 1026"/>
                <a:gd name="T31" fmla="*/ 131 h 622"/>
                <a:gd name="T32" fmla="*/ 893 w 1026"/>
                <a:gd name="T33" fmla="*/ 134 h 622"/>
                <a:gd name="T34" fmla="*/ 952 w 1026"/>
                <a:gd name="T35" fmla="*/ 164 h 622"/>
                <a:gd name="T36" fmla="*/ 993 w 1026"/>
                <a:gd name="T37" fmla="*/ 235 h 622"/>
                <a:gd name="T38" fmla="*/ 997 w 1026"/>
                <a:gd name="T39" fmla="*/ 256 h 622"/>
                <a:gd name="T40" fmla="*/ 945 w 1026"/>
                <a:gd name="T41" fmla="*/ 402 h 622"/>
                <a:gd name="T42" fmla="*/ 873 w 1026"/>
                <a:gd name="T43" fmla="*/ 405 h 622"/>
                <a:gd name="T44" fmla="*/ 841 w 1026"/>
                <a:gd name="T45" fmla="*/ 335 h 622"/>
                <a:gd name="T46" fmla="*/ 814 w 1026"/>
                <a:gd name="T47" fmla="*/ 310 h 622"/>
                <a:gd name="T48" fmla="*/ 791 w 1026"/>
                <a:gd name="T49" fmla="*/ 300 h 622"/>
                <a:gd name="T50" fmla="*/ 785 w 1026"/>
                <a:gd name="T51" fmla="*/ 323 h 622"/>
                <a:gd name="T52" fmla="*/ 829 w 1026"/>
                <a:gd name="T53" fmla="*/ 373 h 622"/>
                <a:gd name="T54" fmla="*/ 841 w 1026"/>
                <a:gd name="T55" fmla="*/ 441 h 622"/>
                <a:gd name="T56" fmla="*/ 818 w 1026"/>
                <a:gd name="T57" fmla="*/ 438 h 622"/>
                <a:gd name="T58" fmla="*/ 815 w 1026"/>
                <a:gd name="T59" fmla="*/ 445 h 622"/>
                <a:gd name="T60" fmla="*/ 763 w 1026"/>
                <a:gd name="T61" fmla="*/ 537 h 622"/>
                <a:gd name="T62" fmla="*/ 633 w 1026"/>
                <a:gd name="T63" fmla="*/ 584 h 622"/>
                <a:gd name="T64" fmla="*/ 484 w 1026"/>
                <a:gd name="T65" fmla="*/ 598 h 622"/>
                <a:gd name="T66" fmla="*/ 279 w 1026"/>
                <a:gd name="T67" fmla="*/ 531 h 622"/>
                <a:gd name="T68" fmla="*/ 235 w 1026"/>
                <a:gd name="T69" fmla="*/ 450 h 622"/>
                <a:gd name="T70" fmla="*/ 236 w 1026"/>
                <a:gd name="T71" fmla="*/ 430 h 622"/>
                <a:gd name="T72" fmla="*/ 230 w 1026"/>
                <a:gd name="T73" fmla="*/ 427 h 622"/>
                <a:gd name="T74" fmla="*/ 269 w 1026"/>
                <a:gd name="T75" fmla="*/ 540 h 622"/>
                <a:gd name="T76" fmla="*/ 436 w 1026"/>
                <a:gd name="T77" fmla="*/ 611 h 622"/>
                <a:gd name="T78" fmla="*/ 539 w 1026"/>
                <a:gd name="T79" fmla="*/ 622 h 622"/>
                <a:gd name="T80" fmla="*/ 654 w 1026"/>
                <a:gd name="T81" fmla="*/ 611 h 622"/>
                <a:gd name="T82" fmla="*/ 756 w 1026"/>
                <a:gd name="T83" fmla="*/ 578 h 622"/>
                <a:gd name="T84" fmla="*/ 783 w 1026"/>
                <a:gd name="T85" fmla="*/ 563 h 622"/>
                <a:gd name="T86" fmla="*/ 817 w 1026"/>
                <a:gd name="T87" fmla="*/ 537 h 622"/>
                <a:gd name="T88" fmla="*/ 896 w 1026"/>
                <a:gd name="T89" fmla="*/ 447 h 622"/>
                <a:gd name="T90" fmla="*/ 935 w 1026"/>
                <a:gd name="T91" fmla="*/ 431 h 622"/>
                <a:gd name="T92" fmla="*/ 1009 w 1026"/>
                <a:gd name="T93" fmla="*/ 341 h 622"/>
                <a:gd name="T94" fmla="*/ 1025 w 1026"/>
                <a:gd name="T95" fmla="*/ 250 h 622"/>
                <a:gd name="T96" fmla="*/ 948 w 1026"/>
                <a:gd name="T97" fmla="*/ 121 h 622"/>
                <a:gd name="T98" fmla="*/ 825 w 1026"/>
                <a:gd name="T99" fmla="*/ 103 h 622"/>
                <a:gd name="T100" fmla="*/ 776 w 1026"/>
                <a:gd name="T101" fmla="*/ 124 h 622"/>
                <a:gd name="T102" fmla="*/ 756 w 1026"/>
                <a:gd name="T103" fmla="*/ 97 h 622"/>
                <a:gd name="T104" fmla="*/ 646 w 1026"/>
                <a:gd name="T105" fmla="*/ 23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6" h="622">
                  <a:moveTo>
                    <a:pt x="476" y="0"/>
                  </a:moveTo>
                  <a:cubicBezTo>
                    <a:pt x="470" y="0"/>
                    <a:pt x="464" y="0"/>
                    <a:pt x="457" y="0"/>
                  </a:cubicBezTo>
                  <a:cubicBezTo>
                    <a:pt x="445" y="0"/>
                    <a:pt x="426" y="1"/>
                    <a:pt x="409" y="2"/>
                  </a:cubicBezTo>
                  <a:cubicBezTo>
                    <a:pt x="397" y="4"/>
                    <a:pt x="385" y="5"/>
                    <a:pt x="373" y="7"/>
                  </a:cubicBezTo>
                  <a:cubicBezTo>
                    <a:pt x="362" y="9"/>
                    <a:pt x="351" y="11"/>
                    <a:pt x="340" y="13"/>
                  </a:cubicBezTo>
                  <a:cubicBezTo>
                    <a:pt x="317" y="18"/>
                    <a:pt x="295" y="24"/>
                    <a:pt x="271" y="31"/>
                  </a:cubicBezTo>
                  <a:cubicBezTo>
                    <a:pt x="222" y="46"/>
                    <a:pt x="175" y="66"/>
                    <a:pt x="132" y="95"/>
                  </a:cubicBezTo>
                  <a:cubicBezTo>
                    <a:pt x="98" y="117"/>
                    <a:pt x="68" y="144"/>
                    <a:pt x="44" y="177"/>
                  </a:cubicBezTo>
                  <a:cubicBezTo>
                    <a:pt x="38" y="185"/>
                    <a:pt x="33" y="192"/>
                    <a:pt x="29" y="200"/>
                  </a:cubicBezTo>
                  <a:cubicBezTo>
                    <a:pt x="24" y="209"/>
                    <a:pt x="20" y="217"/>
                    <a:pt x="16" y="226"/>
                  </a:cubicBezTo>
                  <a:cubicBezTo>
                    <a:pt x="9" y="243"/>
                    <a:pt x="4" y="261"/>
                    <a:pt x="2" y="280"/>
                  </a:cubicBezTo>
                  <a:cubicBezTo>
                    <a:pt x="0" y="289"/>
                    <a:pt x="0" y="299"/>
                    <a:pt x="1" y="308"/>
                  </a:cubicBezTo>
                  <a:cubicBezTo>
                    <a:pt x="1" y="318"/>
                    <a:pt x="2" y="327"/>
                    <a:pt x="4" y="337"/>
                  </a:cubicBezTo>
                  <a:cubicBezTo>
                    <a:pt x="9" y="355"/>
                    <a:pt x="16" y="373"/>
                    <a:pt x="26" y="389"/>
                  </a:cubicBezTo>
                  <a:cubicBezTo>
                    <a:pt x="36" y="404"/>
                    <a:pt x="48" y="418"/>
                    <a:pt x="62" y="430"/>
                  </a:cubicBezTo>
                  <a:cubicBezTo>
                    <a:pt x="70" y="437"/>
                    <a:pt x="77" y="443"/>
                    <a:pt x="86" y="449"/>
                  </a:cubicBezTo>
                  <a:cubicBezTo>
                    <a:pt x="94" y="454"/>
                    <a:pt x="103" y="459"/>
                    <a:pt x="112" y="463"/>
                  </a:cubicBezTo>
                  <a:cubicBezTo>
                    <a:pt x="116" y="465"/>
                    <a:pt x="121" y="466"/>
                    <a:pt x="125" y="466"/>
                  </a:cubicBezTo>
                  <a:cubicBezTo>
                    <a:pt x="126" y="466"/>
                    <a:pt x="128" y="466"/>
                    <a:pt x="129" y="466"/>
                  </a:cubicBezTo>
                  <a:cubicBezTo>
                    <a:pt x="132" y="465"/>
                    <a:pt x="135" y="464"/>
                    <a:pt x="138" y="462"/>
                  </a:cubicBezTo>
                  <a:cubicBezTo>
                    <a:pt x="140" y="461"/>
                    <a:pt x="143" y="459"/>
                    <a:pt x="143" y="457"/>
                  </a:cubicBezTo>
                  <a:cubicBezTo>
                    <a:pt x="143" y="453"/>
                    <a:pt x="140" y="450"/>
                    <a:pt x="138" y="448"/>
                  </a:cubicBezTo>
                  <a:cubicBezTo>
                    <a:pt x="132" y="443"/>
                    <a:pt x="126" y="439"/>
                    <a:pt x="119" y="435"/>
                  </a:cubicBezTo>
                  <a:cubicBezTo>
                    <a:pt x="102" y="424"/>
                    <a:pt x="86" y="411"/>
                    <a:pt x="73" y="396"/>
                  </a:cubicBezTo>
                  <a:cubicBezTo>
                    <a:pt x="66" y="389"/>
                    <a:pt x="60" y="382"/>
                    <a:pt x="54" y="374"/>
                  </a:cubicBezTo>
                  <a:cubicBezTo>
                    <a:pt x="46" y="361"/>
                    <a:pt x="40" y="348"/>
                    <a:pt x="37" y="334"/>
                  </a:cubicBezTo>
                  <a:cubicBezTo>
                    <a:pt x="33" y="319"/>
                    <a:pt x="31" y="304"/>
                    <a:pt x="32" y="289"/>
                  </a:cubicBezTo>
                  <a:cubicBezTo>
                    <a:pt x="33" y="275"/>
                    <a:pt x="37" y="260"/>
                    <a:pt x="42" y="246"/>
                  </a:cubicBezTo>
                  <a:cubicBezTo>
                    <a:pt x="45" y="237"/>
                    <a:pt x="49" y="229"/>
                    <a:pt x="53" y="221"/>
                  </a:cubicBezTo>
                  <a:cubicBezTo>
                    <a:pt x="57" y="213"/>
                    <a:pt x="62" y="206"/>
                    <a:pt x="67" y="198"/>
                  </a:cubicBezTo>
                  <a:cubicBezTo>
                    <a:pt x="73" y="191"/>
                    <a:pt x="78" y="184"/>
                    <a:pt x="84" y="177"/>
                  </a:cubicBezTo>
                  <a:cubicBezTo>
                    <a:pt x="91" y="170"/>
                    <a:pt x="97" y="164"/>
                    <a:pt x="104" y="158"/>
                  </a:cubicBezTo>
                  <a:cubicBezTo>
                    <a:pt x="121" y="142"/>
                    <a:pt x="140" y="127"/>
                    <a:pt x="160" y="114"/>
                  </a:cubicBezTo>
                  <a:cubicBezTo>
                    <a:pt x="181" y="102"/>
                    <a:pt x="202" y="90"/>
                    <a:pt x="224" y="81"/>
                  </a:cubicBezTo>
                  <a:cubicBezTo>
                    <a:pt x="229" y="78"/>
                    <a:pt x="234" y="76"/>
                    <a:pt x="239" y="74"/>
                  </a:cubicBezTo>
                  <a:cubicBezTo>
                    <a:pt x="244" y="72"/>
                    <a:pt x="249" y="70"/>
                    <a:pt x="255" y="68"/>
                  </a:cubicBezTo>
                  <a:cubicBezTo>
                    <a:pt x="265" y="64"/>
                    <a:pt x="276" y="60"/>
                    <a:pt x="286" y="56"/>
                  </a:cubicBezTo>
                  <a:cubicBezTo>
                    <a:pt x="310" y="47"/>
                    <a:pt x="336" y="41"/>
                    <a:pt x="361" y="35"/>
                  </a:cubicBezTo>
                  <a:cubicBezTo>
                    <a:pt x="386" y="29"/>
                    <a:pt x="412" y="24"/>
                    <a:pt x="439" y="21"/>
                  </a:cubicBezTo>
                  <a:cubicBezTo>
                    <a:pt x="453" y="20"/>
                    <a:pt x="467" y="19"/>
                    <a:pt x="481" y="19"/>
                  </a:cubicBezTo>
                  <a:cubicBezTo>
                    <a:pt x="493" y="19"/>
                    <a:pt x="505" y="19"/>
                    <a:pt x="517" y="20"/>
                  </a:cubicBezTo>
                  <a:cubicBezTo>
                    <a:pt x="543" y="22"/>
                    <a:pt x="569" y="23"/>
                    <a:pt x="595" y="27"/>
                  </a:cubicBezTo>
                  <a:cubicBezTo>
                    <a:pt x="621" y="32"/>
                    <a:pt x="647" y="39"/>
                    <a:pt x="671" y="49"/>
                  </a:cubicBezTo>
                  <a:cubicBezTo>
                    <a:pt x="683" y="54"/>
                    <a:pt x="695" y="60"/>
                    <a:pt x="706" y="67"/>
                  </a:cubicBezTo>
                  <a:cubicBezTo>
                    <a:pt x="717" y="74"/>
                    <a:pt x="727" y="82"/>
                    <a:pt x="737" y="92"/>
                  </a:cubicBezTo>
                  <a:cubicBezTo>
                    <a:pt x="746" y="101"/>
                    <a:pt x="754" y="112"/>
                    <a:pt x="761" y="123"/>
                  </a:cubicBezTo>
                  <a:cubicBezTo>
                    <a:pt x="767" y="135"/>
                    <a:pt x="771" y="148"/>
                    <a:pt x="774" y="161"/>
                  </a:cubicBezTo>
                  <a:cubicBezTo>
                    <a:pt x="775" y="166"/>
                    <a:pt x="775" y="166"/>
                    <a:pt x="775" y="166"/>
                  </a:cubicBezTo>
                  <a:cubicBezTo>
                    <a:pt x="775" y="167"/>
                    <a:pt x="776" y="169"/>
                    <a:pt x="776" y="171"/>
                  </a:cubicBezTo>
                  <a:cubicBezTo>
                    <a:pt x="776" y="172"/>
                    <a:pt x="776" y="174"/>
                    <a:pt x="776" y="175"/>
                  </a:cubicBezTo>
                  <a:cubicBezTo>
                    <a:pt x="777" y="180"/>
                    <a:pt x="777" y="180"/>
                    <a:pt x="777" y="180"/>
                  </a:cubicBezTo>
                  <a:cubicBezTo>
                    <a:pt x="777" y="182"/>
                    <a:pt x="777" y="184"/>
                    <a:pt x="777" y="186"/>
                  </a:cubicBezTo>
                  <a:cubicBezTo>
                    <a:pt x="777" y="187"/>
                    <a:pt x="777" y="189"/>
                    <a:pt x="777" y="191"/>
                  </a:cubicBezTo>
                  <a:cubicBezTo>
                    <a:pt x="777" y="191"/>
                    <a:pt x="778" y="192"/>
                    <a:pt x="779" y="192"/>
                  </a:cubicBezTo>
                  <a:cubicBezTo>
                    <a:pt x="780" y="192"/>
                    <a:pt x="780" y="193"/>
                    <a:pt x="780" y="193"/>
                  </a:cubicBezTo>
                  <a:cubicBezTo>
                    <a:pt x="782" y="193"/>
                    <a:pt x="784" y="191"/>
                    <a:pt x="784" y="188"/>
                  </a:cubicBezTo>
                  <a:cubicBezTo>
                    <a:pt x="785" y="176"/>
                    <a:pt x="784" y="163"/>
                    <a:pt x="781" y="150"/>
                  </a:cubicBezTo>
                  <a:cubicBezTo>
                    <a:pt x="783" y="150"/>
                    <a:pt x="785" y="150"/>
                    <a:pt x="786" y="149"/>
                  </a:cubicBezTo>
                  <a:cubicBezTo>
                    <a:pt x="788" y="149"/>
                    <a:pt x="790" y="148"/>
                    <a:pt x="792" y="147"/>
                  </a:cubicBezTo>
                  <a:cubicBezTo>
                    <a:pt x="801" y="143"/>
                    <a:pt x="811" y="140"/>
                    <a:pt x="821" y="137"/>
                  </a:cubicBezTo>
                  <a:cubicBezTo>
                    <a:pt x="823" y="137"/>
                    <a:pt x="826" y="136"/>
                    <a:pt x="828" y="135"/>
                  </a:cubicBezTo>
                  <a:cubicBezTo>
                    <a:pt x="830" y="135"/>
                    <a:pt x="833" y="134"/>
                    <a:pt x="835" y="133"/>
                  </a:cubicBezTo>
                  <a:cubicBezTo>
                    <a:pt x="839" y="133"/>
                    <a:pt x="843" y="132"/>
                    <a:pt x="847" y="132"/>
                  </a:cubicBezTo>
                  <a:cubicBezTo>
                    <a:pt x="849" y="131"/>
                    <a:pt x="851" y="131"/>
                    <a:pt x="853" y="131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60" y="131"/>
                    <a:pt x="862" y="131"/>
                    <a:pt x="864" y="131"/>
                  </a:cubicBezTo>
                  <a:cubicBezTo>
                    <a:pt x="870" y="131"/>
                    <a:pt x="876" y="131"/>
                    <a:pt x="882" y="132"/>
                  </a:cubicBezTo>
                  <a:cubicBezTo>
                    <a:pt x="886" y="132"/>
                    <a:pt x="890" y="133"/>
                    <a:pt x="893" y="134"/>
                  </a:cubicBezTo>
                  <a:cubicBezTo>
                    <a:pt x="895" y="134"/>
                    <a:pt x="897" y="135"/>
                    <a:pt x="899" y="135"/>
                  </a:cubicBezTo>
                  <a:cubicBezTo>
                    <a:pt x="901" y="136"/>
                    <a:pt x="903" y="136"/>
                    <a:pt x="905" y="137"/>
                  </a:cubicBezTo>
                  <a:cubicBezTo>
                    <a:pt x="914" y="139"/>
                    <a:pt x="922" y="143"/>
                    <a:pt x="930" y="148"/>
                  </a:cubicBezTo>
                  <a:cubicBezTo>
                    <a:pt x="938" y="152"/>
                    <a:pt x="945" y="158"/>
                    <a:pt x="952" y="164"/>
                  </a:cubicBezTo>
                  <a:cubicBezTo>
                    <a:pt x="969" y="180"/>
                    <a:pt x="982" y="200"/>
                    <a:pt x="989" y="223"/>
                  </a:cubicBezTo>
                  <a:cubicBezTo>
                    <a:pt x="991" y="227"/>
                    <a:pt x="991" y="227"/>
                    <a:pt x="991" y="227"/>
                  </a:cubicBezTo>
                  <a:cubicBezTo>
                    <a:pt x="991" y="228"/>
                    <a:pt x="991" y="230"/>
                    <a:pt x="992" y="231"/>
                  </a:cubicBezTo>
                  <a:cubicBezTo>
                    <a:pt x="993" y="235"/>
                    <a:pt x="993" y="235"/>
                    <a:pt x="993" y="235"/>
                  </a:cubicBezTo>
                  <a:cubicBezTo>
                    <a:pt x="993" y="237"/>
                    <a:pt x="993" y="237"/>
                    <a:pt x="993" y="237"/>
                  </a:cubicBezTo>
                  <a:cubicBezTo>
                    <a:pt x="994" y="239"/>
                    <a:pt x="994" y="239"/>
                    <a:pt x="994" y="239"/>
                  </a:cubicBezTo>
                  <a:cubicBezTo>
                    <a:pt x="994" y="242"/>
                    <a:pt x="995" y="244"/>
                    <a:pt x="995" y="247"/>
                  </a:cubicBezTo>
                  <a:cubicBezTo>
                    <a:pt x="997" y="256"/>
                    <a:pt x="997" y="256"/>
                    <a:pt x="997" y="256"/>
                  </a:cubicBezTo>
                  <a:cubicBezTo>
                    <a:pt x="999" y="269"/>
                    <a:pt x="998" y="282"/>
                    <a:pt x="997" y="295"/>
                  </a:cubicBezTo>
                  <a:cubicBezTo>
                    <a:pt x="996" y="308"/>
                    <a:pt x="994" y="322"/>
                    <a:pt x="990" y="335"/>
                  </a:cubicBezTo>
                  <a:cubicBezTo>
                    <a:pt x="985" y="348"/>
                    <a:pt x="978" y="360"/>
                    <a:pt x="970" y="371"/>
                  </a:cubicBezTo>
                  <a:cubicBezTo>
                    <a:pt x="963" y="381"/>
                    <a:pt x="955" y="393"/>
                    <a:pt x="945" y="402"/>
                  </a:cubicBezTo>
                  <a:cubicBezTo>
                    <a:pt x="935" y="412"/>
                    <a:pt x="924" y="420"/>
                    <a:pt x="912" y="426"/>
                  </a:cubicBezTo>
                  <a:cubicBezTo>
                    <a:pt x="900" y="432"/>
                    <a:pt x="887" y="436"/>
                    <a:pt x="873" y="439"/>
                  </a:cubicBezTo>
                  <a:cubicBezTo>
                    <a:pt x="874" y="432"/>
                    <a:pt x="875" y="424"/>
                    <a:pt x="874" y="417"/>
                  </a:cubicBezTo>
                  <a:cubicBezTo>
                    <a:pt x="874" y="413"/>
                    <a:pt x="874" y="409"/>
                    <a:pt x="873" y="405"/>
                  </a:cubicBezTo>
                  <a:cubicBezTo>
                    <a:pt x="871" y="394"/>
                    <a:pt x="871" y="394"/>
                    <a:pt x="871" y="394"/>
                  </a:cubicBezTo>
                  <a:cubicBezTo>
                    <a:pt x="868" y="383"/>
                    <a:pt x="868" y="383"/>
                    <a:pt x="868" y="383"/>
                  </a:cubicBezTo>
                  <a:cubicBezTo>
                    <a:pt x="867" y="379"/>
                    <a:pt x="866" y="376"/>
                    <a:pt x="864" y="372"/>
                  </a:cubicBezTo>
                  <a:cubicBezTo>
                    <a:pt x="858" y="358"/>
                    <a:pt x="850" y="346"/>
                    <a:pt x="841" y="335"/>
                  </a:cubicBezTo>
                  <a:cubicBezTo>
                    <a:pt x="837" y="330"/>
                    <a:pt x="837" y="330"/>
                    <a:pt x="837" y="330"/>
                  </a:cubicBezTo>
                  <a:cubicBezTo>
                    <a:pt x="835" y="328"/>
                    <a:pt x="834" y="327"/>
                    <a:pt x="832" y="326"/>
                  </a:cubicBezTo>
                  <a:cubicBezTo>
                    <a:pt x="830" y="323"/>
                    <a:pt x="827" y="320"/>
                    <a:pt x="824" y="317"/>
                  </a:cubicBezTo>
                  <a:cubicBezTo>
                    <a:pt x="821" y="315"/>
                    <a:pt x="818" y="312"/>
                    <a:pt x="814" y="310"/>
                  </a:cubicBezTo>
                  <a:cubicBezTo>
                    <a:pt x="813" y="308"/>
                    <a:pt x="811" y="307"/>
                    <a:pt x="809" y="306"/>
                  </a:cubicBezTo>
                  <a:cubicBezTo>
                    <a:pt x="808" y="305"/>
                    <a:pt x="806" y="304"/>
                    <a:pt x="804" y="303"/>
                  </a:cubicBezTo>
                  <a:cubicBezTo>
                    <a:pt x="801" y="301"/>
                    <a:pt x="797" y="299"/>
                    <a:pt x="794" y="299"/>
                  </a:cubicBezTo>
                  <a:cubicBezTo>
                    <a:pt x="793" y="299"/>
                    <a:pt x="792" y="300"/>
                    <a:pt x="791" y="300"/>
                  </a:cubicBezTo>
                  <a:cubicBezTo>
                    <a:pt x="788" y="300"/>
                    <a:pt x="785" y="301"/>
                    <a:pt x="783" y="303"/>
                  </a:cubicBezTo>
                  <a:cubicBezTo>
                    <a:pt x="780" y="304"/>
                    <a:pt x="778" y="305"/>
                    <a:pt x="777" y="308"/>
                  </a:cubicBezTo>
                  <a:cubicBezTo>
                    <a:pt x="776" y="311"/>
                    <a:pt x="778" y="314"/>
                    <a:pt x="779" y="316"/>
                  </a:cubicBezTo>
                  <a:cubicBezTo>
                    <a:pt x="781" y="319"/>
                    <a:pt x="783" y="321"/>
                    <a:pt x="785" y="323"/>
                  </a:cubicBezTo>
                  <a:cubicBezTo>
                    <a:pt x="787" y="325"/>
                    <a:pt x="790" y="327"/>
                    <a:pt x="792" y="329"/>
                  </a:cubicBezTo>
                  <a:cubicBezTo>
                    <a:pt x="804" y="339"/>
                    <a:pt x="814" y="351"/>
                    <a:pt x="823" y="364"/>
                  </a:cubicBezTo>
                  <a:cubicBezTo>
                    <a:pt x="824" y="365"/>
                    <a:pt x="825" y="367"/>
                    <a:pt x="826" y="368"/>
                  </a:cubicBezTo>
                  <a:cubicBezTo>
                    <a:pt x="829" y="373"/>
                    <a:pt x="829" y="373"/>
                    <a:pt x="829" y="373"/>
                  </a:cubicBezTo>
                  <a:cubicBezTo>
                    <a:pt x="830" y="375"/>
                    <a:pt x="831" y="376"/>
                    <a:pt x="831" y="378"/>
                  </a:cubicBezTo>
                  <a:cubicBezTo>
                    <a:pt x="832" y="380"/>
                    <a:pt x="833" y="381"/>
                    <a:pt x="834" y="383"/>
                  </a:cubicBezTo>
                  <a:cubicBezTo>
                    <a:pt x="839" y="393"/>
                    <a:pt x="841" y="404"/>
                    <a:pt x="842" y="415"/>
                  </a:cubicBezTo>
                  <a:cubicBezTo>
                    <a:pt x="843" y="423"/>
                    <a:pt x="842" y="432"/>
                    <a:pt x="841" y="441"/>
                  </a:cubicBezTo>
                  <a:cubicBezTo>
                    <a:pt x="837" y="440"/>
                    <a:pt x="834" y="440"/>
                    <a:pt x="831" y="440"/>
                  </a:cubicBezTo>
                  <a:cubicBezTo>
                    <a:pt x="826" y="440"/>
                    <a:pt x="826" y="440"/>
                    <a:pt x="826" y="440"/>
                  </a:cubicBezTo>
                  <a:cubicBezTo>
                    <a:pt x="821" y="439"/>
                    <a:pt x="821" y="439"/>
                    <a:pt x="821" y="439"/>
                  </a:cubicBezTo>
                  <a:cubicBezTo>
                    <a:pt x="818" y="438"/>
                    <a:pt x="818" y="438"/>
                    <a:pt x="818" y="438"/>
                  </a:cubicBezTo>
                  <a:cubicBezTo>
                    <a:pt x="817" y="438"/>
                    <a:pt x="816" y="438"/>
                    <a:pt x="816" y="438"/>
                  </a:cubicBezTo>
                  <a:cubicBezTo>
                    <a:pt x="816" y="438"/>
                    <a:pt x="815" y="438"/>
                    <a:pt x="815" y="438"/>
                  </a:cubicBezTo>
                  <a:cubicBezTo>
                    <a:pt x="815" y="438"/>
                    <a:pt x="814" y="439"/>
                    <a:pt x="814" y="440"/>
                  </a:cubicBezTo>
                  <a:cubicBezTo>
                    <a:pt x="813" y="442"/>
                    <a:pt x="813" y="445"/>
                    <a:pt x="815" y="445"/>
                  </a:cubicBezTo>
                  <a:cubicBezTo>
                    <a:pt x="822" y="447"/>
                    <a:pt x="830" y="449"/>
                    <a:pt x="838" y="450"/>
                  </a:cubicBezTo>
                  <a:cubicBezTo>
                    <a:pt x="835" y="460"/>
                    <a:pt x="831" y="470"/>
                    <a:pt x="825" y="480"/>
                  </a:cubicBezTo>
                  <a:cubicBezTo>
                    <a:pt x="817" y="491"/>
                    <a:pt x="808" y="502"/>
                    <a:pt x="798" y="512"/>
                  </a:cubicBezTo>
                  <a:cubicBezTo>
                    <a:pt x="787" y="521"/>
                    <a:pt x="776" y="529"/>
                    <a:pt x="763" y="537"/>
                  </a:cubicBezTo>
                  <a:cubicBezTo>
                    <a:pt x="747" y="547"/>
                    <a:pt x="730" y="555"/>
                    <a:pt x="713" y="562"/>
                  </a:cubicBezTo>
                  <a:cubicBezTo>
                    <a:pt x="704" y="565"/>
                    <a:pt x="695" y="568"/>
                    <a:pt x="686" y="571"/>
                  </a:cubicBezTo>
                  <a:cubicBezTo>
                    <a:pt x="677" y="574"/>
                    <a:pt x="668" y="577"/>
                    <a:pt x="659" y="579"/>
                  </a:cubicBezTo>
                  <a:cubicBezTo>
                    <a:pt x="650" y="581"/>
                    <a:pt x="642" y="583"/>
                    <a:pt x="633" y="584"/>
                  </a:cubicBezTo>
                  <a:cubicBezTo>
                    <a:pt x="624" y="586"/>
                    <a:pt x="616" y="588"/>
                    <a:pt x="607" y="590"/>
                  </a:cubicBezTo>
                  <a:cubicBezTo>
                    <a:pt x="587" y="593"/>
                    <a:pt x="567" y="595"/>
                    <a:pt x="546" y="596"/>
                  </a:cubicBezTo>
                  <a:cubicBezTo>
                    <a:pt x="532" y="597"/>
                    <a:pt x="517" y="598"/>
                    <a:pt x="502" y="598"/>
                  </a:cubicBezTo>
                  <a:cubicBezTo>
                    <a:pt x="496" y="598"/>
                    <a:pt x="490" y="598"/>
                    <a:pt x="484" y="598"/>
                  </a:cubicBezTo>
                  <a:cubicBezTo>
                    <a:pt x="463" y="597"/>
                    <a:pt x="442" y="593"/>
                    <a:pt x="422" y="588"/>
                  </a:cubicBezTo>
                  <a:cubicBezTo>
                    <a:pt x="402" y="584"/>
                    <a:pt x="382" y="580"/>
                    <a:pt x="362" y="574"/>
                  </a:cubicBezTo>
                  <a:cubicBezTo>
                    <a:pt x="342" y="567"/>
                    <a:pt x="323" y="559"/>
                    <a:pt x="305" y="548"/>
                  </a:cubicBezTo>
                  <a:cubicBezTo>
                    <a:pt x="296" y="543"/>
                    <a:pt x="287" y="537"/>
                    <a:pt x="279" y="531"/>
                  </a:cubicBezTo>
                  <a:cubicBezTo>
                    <a:pt x="275" y="527"/>
                    <a:pt x="271" y="524"/>
                    <a:pt x="268" y="520"/>
                  </a:cubicBezTo>
                  <a:cubicBezTo>
                    <a:pt x="264" y="516"/>
                    <a:pt x="261" y="513"/>
                    <a:pt x="257" y="509"/>
                  </a:cubicBezTo>
                  <a:cubicBezTo>
                    <a:pt x="251" y="500"/>
                    <a:pt x="246" y="491"/>
                    <a:pt x="242" y="481"/>
                  </a:cubicBezTo>
                  <a:cubicBezTo>
                    <a:pt x="238" y="471"/>
                    <a:pt x="236" y="461"/>
                    <a:pt x="235" y="450"/>
                  </a:cubicBezTo>
                  <a:cubicBezTo>
                    <a:pt x="235" y="447"/>
                    <a:pt x="235" y="445"/>
                    <a:pt x="235" y="442"/>
                  </a:cubicBezTo>
                  <a:cubicBezTo>
                    <a:pt x="235" y="438"/>
                    <a:pt x="235" y="438"/>
                    <a:pt x="235" y="438"/>
                  </a:cubicBezTo>
                  <a:cubicBezTo>
                    <a:pt x="236" y="434"/>
                    <a:pt x="236" y="434"/>
                    <a:pt x="236" y="434"/>
                  </a:cubicBezTo>
                  <a:cubicBezTo>
                    <a:pt x="236" y="433"/>
                    <a:pt x="236" y="431"/>
                    <a:pt x="236" y="430"/>
                  </a:cubicBezTo>
                  <a:cubicBezTo>
                    <a:pt x="236" y="429"/>
                    <a:pt x="237" y="427"/>
                    <a:pt x="237" y="426"/>
                  </a:cubicBezTo>
                  <a:cubicBezTo>
                    <a:pt x="237" y="426"/>
                    <a:pt x="236" y="425"/>
                    <a:pt x="235" y="424"/>
                  </a:cubicBezTo>
                  <a:cubicBezTo>
                    <a:pt x="234" y="424"/>
                    <a:pt x="234" y="424"/>
                    <a:pt x="233" y="424"/>
                  </a:cubicBezTo>
                  <a:cubicBezTo>
                    <a:pt x="231" y="424"/>
                    <a:pt x="230" y="425"/>
                    <a:pt x="230" y="427"/>
                  </a:cubicBezTo>
                  <a:cubicBezTo>
                    <a:pt x="227" y="437"/>
                    <a:pt x="226" y="447"/>
                    <a:pt x="227" y="458"/>
                  </a:cubicBezTo>
                  <a:cubicBezTo>
                    <a:pt x="228" y="469"/>
                    <a:pt x="230" y="479"/>
                    <a:pt x="234" y="489"/>
                  </a:cubicBezTo>
                  <a:cubicBezTo>
                    <a:pt x="238" y="499"/>
                    <a:pt x="243" y="508"/>
                    <a:pt x="249" y="517"/>
                  </a:cubicBezTo>
                  <a:cubicBezTo>
                    <a:pt x="255" y="525"/>
                    <a:pt x="262" y="533"/>
                    <a:pt x="269" y="540"/>
                  </a:cubicBezTo>
                  <a:cubicBezTo>
                    <a:pt x="277" y="547"/>
                    <a:pt x="285" y="554"/>
                    <a:pt x="294" y="559"/>
                  </a:cubicBezTo>
                  <a:cubicBezTo>
                    <a:pt x="302" y="565"/>
                    <a:pt x="311" y="570"/>
                    <a:pt x="320" y="574"/>
                  </a:cubicBezTo>
                  <a:cubicBezTo>
                    <a:pt x="339" y="583"/>
                    <a:pt x="358" y="591"/>
                    <a:pt x="377" y="596"/>
                  </a:cubicBezTo>
                  <a:cubicBezTo>
                    <a:pt x="396" y="602"/>
                    <a:pt x="416" y="607"/>
                    <a:pt x="436" y="611"/>
                  </a:cubicBezTo>
                  <a:cubicBezTo>
                    <a:pt x="446" y="613"/>
                    <a:pt x="456" y="614"/>
                    <a:pt x="466" y="616"/>
                  </a:cubicBezTo>
                  <a:cubicBezTo>
                    <a:pt x="476" y="617"/>
                    <a:pt x="490" y="620"/>
                    <a:pt x="504" y="621"/>
                  </a:cubicBezTo>
                  <a:cubicBezTo>
                    <a:pt x="514" y="621"/>
                    <a:pt x="523" y="622"/>
                    <a:pt x="532" y="622"/>
                  </a:cubicBezTo>
                  <a:cubicBezTo>
                    <a:pt x="535" y="622"/>
                    <a:pt x="537" y="622"/>
                    <a:pt x="539" y="622"/>
                  </a:cubicBezTo>
                  <a:cubicBezTo>
                    <a:pt x="546" y="622"/>
                    <a:pt x="553" y="622"/>
                    <a:pt x="560" y="621"/>
                  </a:cubicBezTo>
                  <a:cubicBezTo>
                    <a:pt x="578" y="621"/>
                    <a:pt x="596" y="619"/>
                    <a:pt x="616" y="617"/>
                  </a:cubicBezTo>
                  <a:cubicBezTo>
                    <a:pt x="626" y="616"/>
                    <a:pt x="636" y="615"/>
                    <a:pt x="646" y="613"/>
                  </a:cubicBezTo>
                  <a:cubicBezTo>
                    <a:pt x="654" y="611"/>
                    <a:pt x="654" y="611"/>
                    <a:pt x="654" y="611"/>
                  </a:cubicBezTo>
                  <a:cubicBezTo>
                    <a:pt x="661" y="610"/>
                    <a:pt x="661" y="610"/>
                    <a:pt x="661" y="610"/>
                  </a:cubicBezTo>
                  <a:cubicBezTo>
                    <a:pt x="666" y="609"/>
                    <a:pt x="671" y="608"/>
                    <a:pt x="676" y="607"/>
                  </a:cubicBezTo>
                  <a:cubicBezTo>
                    <a:pt x="696" y="602"/>
                    <a:pt x="715" y="595"/>
                    <a:pt x="734" y="588"/>
                  </a:cubicBezTo>
                  <a:cubicBezTo>
                    <a:pt x="742" y="584"/>
                    <a:pt x="749" y="581"/>
                    <a:pt x="756" y="578"/>
                  </a:cubicBezTo>
                  <a:cubicBezTo>
                    <a:pt x="760" y="576"/>
                    <a:pt x="764" y="574"/>
                    <a:pt x="767" y="572"/>
                  </a:cubicBezTo>
                  <a:cubicBezTo>
                    <a:pt x="778" y="566"/>
                    <a:pt x="778" y="566"/>
                    <a:pt x="778" y="566"/>
                  </a:cubicBezTo>
                  <a:cubicBezTo>
                    <a:pt x="780" y="565"/>
                    <a:pt x="780" y="565"/>
                    <a:pt x="780" y="565"/>
                  </a:cubicBezTo>
                  <a:cubicBezTo>
                    <a:pt x="783" y="563"/>
                    <a:pt x="783" y="563"/>
                    <a:pt x="783" y="563"/>
                  </a:cubicBezTo>
                  <a:cubicBezTo>
                    <a:pt x="788" y="560"/>
                    <a:pt x="788" y="560"/>
                    <a:pt x="788" y="560"/>
                  </a:cubicBezTo>
                  <a:cubicBezTo>
                    <a:pt x="791" y="557"/>
                    <a:pt x="795" y="555"/>
                    <a:pt x="798" y="553"/>
                  </a:cubicBezTo>
                  <a:cubicBezTo>
                    <a:pt x="801" y="550"/>
                    <a:pt x="804" y="548"/>
                    <a:pt x="808" y="545"/>
                  </a:cubicBezTo>
                  <a:cubicBezTo>
                    <a:pt x="817" y="537"/>
                    <a:pt x="817" y="537"/>
                    <a:pt x="817" y="537"/>
                  </a:cubicBezTo>
                  <a:cubicBezTo>
                    <a:pt x="828" y="527"/>
                    <a:pt x="838" y="516"/>
                    <a:pt x="847" y="504"/>
                  </a:cubicBezTo>
                  <a:cubicBezTo>
                    <a:pt x="855" y="491"/>
                    <a:pt x="863" y="477"/>
                    <a:pt x="867" y="463"/>
                  </a:cubicBezTo>
                  <a:cubicBezTo>
                    <a:pt x="869" y="459"/>
                    <a:pt x="870" y="455"/>
                    <a:pt x="871" y="450"/>
                  </a:cubicBezTo>
                  <a:cubicBezTo>
                    <a:pt x="879" y="450"/>
                    <a:pt x="887" y="449"/>
                    <a:pt x="896" y="447"/>
                  </a:cubicBezTo>
                  <a:cubicBezTo>
                    <a:pt x="899" y="446"/>
                    <a:pt x="902" y="445"/>
                    <a:pt x="906" y="444"/>
                  </a:cubicBezTo>
                  <a:cubicBezTo>
                    <a:pt x="909" y="443"/>
                    <a:pt x="913" y="442"/>
                    <a:pt x="916" y="441"/>
                  </a:cubicBezTo>
                  <a:cubicBezTo>
                    <a:pt x="919" y="440"/>
                    <a:pt x="922" y="438"/>
                    <a:pt x="925" y="436"/>
                  </a:cubicBezTo>
                  <a:cubicBezTo>
                    <a:pt x="929" y="435"/>
                    <a:pt x="932" y="433"/>
                    <a:pt x="935" y="431"/>
                  </a:cubicBezTo>
                  <a:cubicBezTo>
                    <a:pt x="947" y="423"/>
                    <a:pt x="958" y="414"/>
                    <a:pt x="967" y="404"/>
                  </a:cubicBezTo>
                  <a:cubicBezTo>
                    <a:pt x="977" y="394"/>
                    <a:pt x="986" y="383"/>
                    <a:pt x="993" y="371"/>
                  </a:cubicBezTo>
                  <a:cubicBezTo>
                    <a:pt x="997" y="365"/>
                    <a:pt x="1001" y="359"/>
                    <a:pt x="1004" y="353"/>
                  </a:cubicBezTo>
                  <a:cubicBezTo>
                    <a:pt x="1006" y="350"/>
                    <a:pt x="1007" y="346"/>
                    <a:pt x="1009" y="341"/>
                  </a:cubicBezTo>
                  <a:cubicBezTo>
                    <a:pt x="1010" y="339"/>
                    <a:pt x="1011" y="337"/>
                    <a:pt x="1012" y="335"/>
                  </a:cubicBezTo>
                  <a:cubicBezTo>
                    <a:pt x="1013" y="333"/>
                    <a:pt x="1014" y="331"/>
                    <a:pt x="1015" y="328"/>
                  </a:cubicBezTo>
                  <a:cubicBezTo>
                    <a:pt x="1020" y="315"/>
                    <a:pt x="1022" y="302"/>
                    <a:pt x="1024" y="290"/>
                  </a:cubicBezTo>
                  <a:cubicBezTo>
                    <a:pt x="1025" y="277"/>
                    <a:pt x="1026" y="264"/>
                    <a:pt x="1025" y="250"/>
                  </a:cubicBezTo>
                  <a:cubicBezTo>
                    <a:pt x="1024" y="235"/>
                    <a:pt x="1022" y="221"/>
                    <a:pt x="1017" y="207"/>
                  </a:cubicBezTo>
                  <a:cubicBezTo>
                    <a:pt x="1013" y="193"/>
                    <a:pt x="1006" y="180"/>
                    <a:pt x="998" y="167"/>
                  </a:cubicBezTo>
                  <a:cubicBezTo>
                    <a:pt x="991" y="158"/>
                    <a:pt x="984" y="149"/>
                    <a:pt x="975" y="142"/>
                  </a:cubicBezTo>
                  <a:cubicBezTo>
                    <a:pt x="967" y="134"/>
                    <a:pt x="958" y="127"/>
                    <a:pt x="948" y="121"/>
                  </a:cubicBezTo>
                  <a:cubicBezTo>
                    <a:pt x="930" y="111"/>
                    <a:pt x="911" y="105"/>
                    <a:pt x="891" y="101"/>
                  </a:cubicBezTo>
                  <a:cubicBezTo>
                    <a:pt x="881" y="99"/>
                    <a:pt x="871" y="99"/>
                    <a:pt x="861" y="99"/>
                  </a:cubicBezTo>
                  <a:cubicBezTo>
                    <a:pt x="852" y="99"/>
                    <a:pt x="842" y="100"/>
                    <a:pt x="832" y="102"/>
                  </a:cubicBezTo>
                  <a:cubicBezTo>
                    <a:pt x="830" y="102"/>
                    <a:pt x="827" y="103"/>
                    <a:pt x="825" y="103"/>
                  </a:cubicBezTo>
                  <a:cubicBezTo>
                    <a:pt x="822" y="104"/>
                    <a:pt x="820" y="104"/>
                    <a:pt x="818" y="105"/>
                  </a:cubicBezTo>
                  <a:cubicBezTo>
                    <a:pt x="811" y="107"/>
                    <a:pt x="811" y="107"/>
                    <a:pt x="811" y="107"/>
                  </a:cubicBezTo>
                  <a:cubicBezTo>
                    <a:pt x="808" y="108"/>
                    <a:pt x="806" y="109"/>
                    <a:pt x="804" y="109"/>
                  </a:cubicBezTo>
                  <a:cubicBezTo>
                    <a:pt x="794" y="113"/>
                    <a:pt x="784" y="117"/>
                    <a:pt x="776" y="124"/>
                  </a:cubicBezTo>
                  <a:cubicBezTo>
                    <a:pt x="775" y="125"/>
                    <a:pt x="774" y="126"/>
                    <a:pt x="773" y="126"/>
                  </a:cubicBezTo>
                  <a:cubicBezTo>
                    <a:pt x="771" y="122"/>
                    <a:pt x="769" y="117"/>
                    <a:pt x="767" y="113"/>
                  </a:cubicBezTo>
                  <a:cubicBezTo>
                    <a:pt x="765" y="110"/>
                    <a:pt x="763" y="108"/>
                    <a:pt x="762" y="105"/>
                  </a:cubicBezTo>
                  <a:cubicBezTo>
                    <a:pt x="760" y="102"/>
                    <a:pt x="758" y="99"/>
                    <a:pt x="756" y="97"/>
                  </a:cubicBezTo>
                  <a:cubicBezTo>
                    <a:pt x="752" y="92"/>
                    <a:pt x="748" y="87"/>
                    <a:pt x="744" y="82"/>
                  </a:cubicBezTo>
                  <a:cubicBezTo>
                    <a:pt x="735" y="73"/>
                    <a:pt x="725" y="65"/>
                    <a:pt x="715" y="57"/>
                  </a:cubicBezTo>
                  <a:cubicBezTo>
                    <a:pt x="704" y="49"/>
                    <a:pt x="693" y="43"/>
                    <a:pt x="682" y="37"/>
                  </a:cubicBezTo>
                  <a:cubicBezTo>
                    <a:pt x="670" y="32"/>
                    <a:pt x="658" y="27"/>
                    <a:pt x="646" y="23"/>
                  </a:cubicBezTo>
                  <a:cubicBezTo>
                    <a:pt x="621" y="15"/>
                    <a:pt x="597" y="10"/>
                    <a:pt x="572" y="6"/>
                  </a:cubicBezTo>
                  <a:cubicBezTo>
                    <a:pt x="546" y="3"/>
                    <a:pt x="521" y="1"/>
                    <a:pt x="496" y="0"/>
                  </a:cubicBezTo>
                  <a:cubicBezTo>
                    <a:pt x="489" y="0"/>
                    <a:pt x="483" y="0"/>
                    <a:pt x="47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" name="Freeform 66"/>
            <p:cNvSpPr>
              <a:spLocks noEditPoints="1"/>
            </p:cNvSpPr>
            <p:nvPr/>
          </p:nvSpPr>
          <p:spPr bwMode="ltGray">
            <a:xfrm>
              <a:off x="5235576" y="5489576"/>
              <a:ext cx="47625" cy="47625"/>
            </a:xfrm>
            <a:custGeom>
              <a:avLst/>
              <a:gdLst>
                <a:gd name="T0" fmla="*/ 48 w 87"/>
                <a:gd name="T1" fmla="*/ 60 h 83"/>
                <a:gd name="T2" fmla="*/ 47 w 87"/>
                <a:gd name="T3" fmla="*/ 60 h 83"/>
                <a:gd name="T4" fmla="*/ 44 w 87"/>
                <a:gd name="T5" fmla="*/ 60 h 83"/>
                <a:gd name="T6" fmla="*/ 41 w 87"/>
                <a:gd name="T7" fmla="*/ 59 h 83"/>
                <a:gd name="T8" fmla="*/ 35 w 87"/>
                <a:gd name="T9" fmla="*/ 57 h 83"/>
                <a:gd name="T10" fmla="*/ 34 w 87"/>
                <a:gd name="T11" fmla="*/ 57 h 83"/>
                <a:gd name="T12" fmla="*/ 33 w 87"/>
                <a:gd name="T13" fmla="*/ 57 h 83"/>
                <a:gd name="T14" fmla="*/ 32 w 87"/>
                <a:gd name="T15" fmla="*/ 56 h 83"/>
                <a:gd name="T16" fmla="*/ 32 w 87"/>
                <a:gd name="T17" fmla="*/ 56 h 83"/>
                <a:gd name="T18" fmla="*/ 33 w 87"/>
                <a:gd name="T19" fmla="*/ 55 h 83"/>
                <a:gd name="T20" fmla="*/ 33 w 87"/>
                <a:gd name="T21" fmla="*/ 55 h 83"/>
                <a:gd name="T22" fmla="*/ 33 w 87"/>
                <a:gd name="T23" fmla="*/ 55 h 83"/>
                <a:gd name="T24" fmla="*/ 33 w 87"/>
                <a:gd name="T25" fmla="*/ 55 h 83"/>
                <a:gd name="T26" fmla="*/ 33 w 87"/>
                <a:gd name="T27" fmla="*/ 55 h 83"/>
                <a:gd name="T28" fmla="*/ 34 w 87"/>
                <a:gd name="T29" fmla="*/ 53 h 83"/>
                <a:gd name="T30" fmla="*/ 35 w 87"/>
                <a:gd name="T31" fmla="*/ 52 h 83"/>
                <a:gd name="T32" fmla="*/ 36 w 87"/>
                <a:gd name="T33" fmla="*/ 51 h 83"/>
                <a:gd name="T34" fmla="*/ 39 w 87"/>
                <a:gd name="T35" fmla="*/ 49 h 83"/>
                <a:gd name="T36" fmla="*/ 51 w 87"/>
                <a:gd name="T37" fmla="*/ 41 h 83"/>
                <a:gd name="T38" fmla="*/ 67 w 87"/>
                <a:gd name="T39" fmla="*/ 34 h 83"/>
                <a:gd name="T40" fmla="*/ 71 w 87"/>
                <a:gd name="T41" fmla="*/ 33 h 83"/>
                <a:gd name="T42" fmla="*/ 72 w 87"/>
                <a:gd name="T43" fmla="*/ 37 h 83"/>
                <a:gd name="T44" fmla="*/ 71 w 87"/>
                <a:gd name="T45" fmla="*/ 46 h 83"/>
                <a:gd name="T46" fmla="*/ 68 w 87"/>
                <a:gd name="T47" fmla="*/ 50 h 83"/>
                <a:gd name="T48" fmla="*/ 66 w 87"/>
                <a:gd name="T49" fmla="*/ 53 h 83"/>
                <a:gd name="T50" fmla="*/ 60 w 87"/>
                <a:gd name="T51" fmla="*/ 57 h 83"/>
                <a:gd name="T52" fmla="*/ 51 w 87"/>
                <a:gd name="T53" fmla="*/ 60 h 83"/>
                <a:gd name="T54" fmla="*/ 49 w 87"/>
                <a:gd name="T55" fmla="*/ 60 h 83"/>
                <a:gd name="T56" fmla="*/ 48 w 87"/>
                <a:gd name="T57" fmla="*/ 60 h 83"/>
                <a:gd name="T58" fmla="*/ 80 w 87"/>
                <a:gd name="T59" fmla="*/ 0 h 83"/>
                <a:gd name="T60" fmla="*/ 79 w 87"/>
                <a:gd name="T61" fmla="*/ 0 h 83"/>
                <a:gd name="T62" fmla="*/ 67 w 87"/>
                <a:gd name="T63" fmla="*/ 1 h 83"/>
                <a:gd name="T64" fmla="*/ 61 w 87"/>
                <a:gd name="T65" fmla="*/ 3 h 83"/>
                <a:gd name="T66" fmla="*/ 52 w 87"/>
                <a:gd name="T67" fmla="*/ 6 h 83"/>
                <a:gd name="T68" fmla="*/ 43 w 87"/>
                <a:gd name="T69" fmla="*/ 10 h 83"/>
                <a:gd name="T70" fmla="*/ 34 w 87"/>
                <a:gd name="T71" fmla="*/ 15 h 83"/>
                <a:gd name="T72" fmla="*/ 24 w 87"/>
                <a:gd name="T73" fmla="*/ 20 h 83"/>
                <a:gd name="T74" fmla="*/ 19 w 87"/>
                <a:gd name="T75" fmla="*/ 24 h 83"/>
                <a:gd name="T76" fmla="*/ 16 w 87"/>
                <a:gd name="T77" fmla="*/ 26 h 83"/>
                <a:gd name="T78" fmla="*/ 14 w 87"/>
                <a:gd name="T79" fmla="*/ 28 h 83"/>
                <a:gd name="T80" fmla="*/ 3 w 87"/>
                <a:gd name="T81" fmla="*/ 44 h 83"/>
                <a:gd name="T82" fmla="*/ 3 w 87"/>
                <a:gd name="T83" fmla="*/ 64 h 83"/>
                <a:gd name="T84" fmla="*/ 4 w 87"/>
                <a:gd name="T85" fmla="*/ 68 h 83"/>
                <a:gd name="T86" fmla="*/ 7 w 87"/>
                <a:gd name="T87" fmla="*/ 72 h 83"/>
                <a:gd name="T88" fmla="*/ 10 w 87"/>
                <a:gd name="T89" fmla="*/ 75 h 83"/>
                <a:gd name="T90" fmla="*/ 14 w 87"/>
                <a:gd name="T91" fmla="*/ 77 h 83"/>
                <a:gd name="T92" fmla="*/ 31 w 87"/>
                <a:gd name="T93" fmla="*/ 83 h 83"/>
                <a:gd name="T94" fmla="*/ 31 w 87"/>
                <a:gd name="T95" fmla="*/ 83 h 83"/>
                <a:gd name="T96" fmla="*/ 46 w 87"/>
                <a:gd name="T97" fmla="*/ 80 h 83"/>
                <a:gd name="T98" fmla="*/ 61 w 87"/>
                <a:gd name="T99" fmla="*/ 77 h 83"/>
                <a:gd name="T100" fmla="*/ 73 w 87"/>
                <a:gd name="T101" fmla="*/ 69 h 83"/>
                <a:gd name="T102" fmla="*/ 82 w 87"/>
                <a:gd name="T103" fmla="*/ 57 h 83"/>
                <a:gd name="T104" fmla="*/ 84 w 87"/>
                <a:gd name="T105" fmla="*/ 50 h 83"/>
                <a:gd name="T106" fmla="*/ 84 w 87"/>
                <a:gd name="T107" fmla="*/ 42 h 83"/>
                <a:gd name="T108" fmla="*/ 80 w 87"/>
                <a:gd name="T109" fmla="*/ 30 h 83"/>
                <a:gd name="T110" fmla="*/ 85 w 87"/>
                <a:gd name="T111" fmla="*/ 27 h 83"/>
                <a:gd name="T112" fmla="*/ 87 w 87"/>
                <a:gd name="T113" fmla="*/ 22 h 83"/>
                <a:gd name="T114" fmla="*/ 87 w 87"/>
                <a:gd name="T115" fmla="*/ 14 h 83"/>
                <a:gd name="T116" fmla="*/ 86 w 87"/>
                <a:gd name="T117" fmla="*/ 7 h 83"/>
                <a:gd name="T118" fmla="*/ 84 w 87"/>
                <a:gd name="T119" fmla="*/ 2 h 83"/>
                <a:gd name="T120" fmla="*/ 80 w 87"/>
                <a:gd name="T1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" h="83">
                  <a:moveTo>
                    <a:pt x="48" y="60"/>
                  </a:moveTo>
                  <a:cubicBezTo>
                    <a:pt x="48" y="60"/>
                    <a:pt x="47" y="60"/>
                    <a:pt x="47" y="60"/>
                  </a:cubicBezTo>
                  <a:cubicBezTo>
                    <a:pt x="46" y="60"/>
                    <a:pt x="45" y="60"/>
                    <a:pt x="44" y="60"/>
                  </a:cubicBezTo>
                  <a:cubicBezTo>
                    <a:pt x="43" y="60"/>
                    <a:pt x="42" y="59"/>
                    <a:pt x="41" y="59"/>
                  </a:cubicBezTo>
                  <a:cubicBezTo>
                    <a:pt x="39" y="58"/>
                    <a:pt x="37" y="58"/>
                    <a:pt x="35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4" y="54"/>
                    <a:pt x="34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6" y="51"/>
                    <a:pt x="36" y="51"/>
                  </a:cubicBezTo>
                  <a:cubicBezTo>
                    <a:pt x="37" y="50"/>
                    <a:pt x="38" y="49"/>
                    <a:pt x="39" y="49"/>
                  </a:cubicBezTo>
                  <a:cubicBezTo>
                    <a:pt x="42" y="46"/>
                    <a:pt x="47" y="43"/>
                    <a:pt x="51" y="41"/>
                  </a:cubicBezTo>
                  <a:cubicBezTo>
                    <a:pt x="56" y="39"/>
                    <a:pt x="62" y="36"/>
                    <a:pt x="67" y="34"/>
                  </a:cubicBezTo>
                  <a:cubicBezTo>
                    <a:pt x="68" y="34"/>
                    <a:pt x="70" y="33"/>
                    <a:pt x="71" y="33"/>
                  </a:cubicBezTo>
                  <a:cubicBezTo>
                    <a:pt x="72" y="34"/>
                    <a:pt x="72" y="36"/>
                    <a:pt x="72" y="37"/>
                  </a:cubicBezTo>
                  <a:cubicBezTo>
                    <a:pt x="73" y="40"/>
                    <a:pt x="72" y="44"/>
                    <a:pt x="71" y="46"/>
                  </a:cubicBezTo>
                  <a:cubicBezTo>
                    <a:pt x="70" y="48"/>
                    <a:pt x="69" y="49"/>
                    <a:pt x="68" y="50"/>
                  </a:cubicBezTo>
                  <a:cubicBezTo>
                    <a:pt x="68" y="51"/>
                    <a:pt x="67" y="52"/>
                    <a:pt x="66" y="53"/>
                  </a:cubicBezTo>
                  <a:cubicBezTo>
                    <a:pt x="65" y="54"/>
                    <a:pt x="63" y="56"/>
                    <a:pt x="60" y="57"/>
                  </a:cubicBezTo>
                  <a:cubicBezTo>
                    <a:pt x="57" y="59"/>
                    <a:pt x="54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49" y="60"/>
                    <a:pt x="48" y="60"/>
                    <a:pt x="48" y="6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79" y="0"/>
                  </a:cubicBezTo>
                  <a:cubicBezTo>
                    <a:pt x="75" y="0"/>
                    <a:pt x="71" y="0"/>
                    <a:pt x="67" y="1"/>
                  </a:cubicBezTo>
                  <a:cubicBezTo>
                    <a:pt x="65" y="1"/>
                    <a:pt x="63" y="2"/>
                    <a:pt x="61" y="3"/>
                  </a:cubicBezTo>
                  <a:cubicBezTo>
                    <a:pt x="58" y="4"/>
                    <a:pt x="55" y="5"/>
                    <a:pt x="52" y="6"/>
                  </a:cubicBezTo>
                  <a:cubicBezTo>
                    <a:pt x="49" y="7"/>
                    <a:pt x="46" y="9"/>
                    <a:pt x="43" y="10"/>
                  </a:cubicBezTo>
                  <a:cubicBezTo>
                    <a:pt x="40" y="12"/>
                    <a:pt x="37" y="13"/>
                    <a:pt x="34" y="15"/>
                  </a:cubicBezTo>
                  <a:cubicBezTo>
                    <a:pt x="31" y="16"/>
                    <a:pt x="28" y="18"/>
                    <a:pt x="24" y="20"/>
                  </a:cubicBezTo>
                  <a:cubicBezTo>
                    <a:pt x="22" y="21"/>
                    <a:pt x="21" y="23"/>
                    <a:pt x="19" y="24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6"/>
                    <a:pt x="15" y="27"/>
                    <a:pt x="14" y="28"/>
                  </a:cubicBezTo>
                  <a:cubicBezTo>
                    <a:pt x="9" y="32"/>
                    <a:pt x="5" y="37"/>
                    <a:pt x="3" y="44"/>
                  </a:cubicBezTo>
                  <a:cubicBezTo>
                    <a:pt x="1" y="50"/>
                    <a:pt x="0" y="57"/>
                    <a:pt x="3" y="64"/>
                  </a:cubicBezTo>
                  <a:cubicBezTo>
                    <a:pt x="3" y="65"/>
                    <a:pt x="4" y="66"/>
                    <a:pt x="4" y="68"/>
                  </a:cubicBezTo>
                  <a:cubicBezTo>
                    <a:pt x="5" y="69"/>
                    <a:pt x="6" y="70"/>
                    <a:pt x="7" y="72"/>
                  </a:cubicBezTo>
                  <a:cubicBezTo>
                    <a:pt x="8" y="73"/>
                    <a:pt x="9" y="74"/>
                    <a:pt x="10" y="75"/>
                  </a:cubicBezTo>
                  <a:cubicBezTo>
                    <a:pt x="11" y="76"/>
                    <a:pt x="12" y="77"/>
                    <a:pt x="14" y="77"/>
                  </a:cubicBezTo>
                  <a:cubicBezTo>
                    <a:pt x="20" y="81"/>
                    <a:pt x="25" y="83"/>
                    <a:pt x="31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3"/>
                    <a:pt x="42" y="81"/>
                    <a:pt x="46" y="80"/>
                  </a:cubicBezTo>
                  <a:cubicBezTo>
                    <a:pt x="51" y="79"/>
                    <a:pt x="56" y="79"/>
                    <a:pt x="61" y="77"/>
                  </a:cubicBezTo>
                  <a:cubicBezTo>
                    <a:pt x="66" y="76"/>
                    <a:pt x="70" y="72"/>
                    <a:pt x="73" y="69"/>
                  </a:cubicBezTo>
                  <a:cubicBezTo>
                    <a:pt x="77" y="66"/>
                    <a:pt x="80" y="61"/>
                    <a:pt x="82" y="57"/>
                  </a:cubicBezTo>
                  <a:cubicBezTo>
                    <a:pt x="83" y="54"/>
                    <a:pt x="83" y="52"/>
                    <a:pt x="84" y="50"/>
                  </a:cubicBezTo>
                  <a:cubicBezTo>
                    <a:pt x="84" y="47"/>
                    <a:pt x="84" y="45"/>
                    <a:pt x="84" y="42"/>
                  </a:cubicBezTo>
                  <a:cubicBezTo>
                    <a:pt x="83" y="38"/>
                    <a:pt x="82" y="34"/>
                    <a:pt x="80" y="30"/>
                  </a:cubicBezTo>
                  <a:cubicBezTo>
                    <a:pt x="82" y="29"/>
                    <a:pt x="83" y="28"/>
                    <a:pt x="85" y="27"/>
                  </a:cubicBezTo>
                  <a:cubicBezTo>
                    <a:pt x="86" y="26"/>
                    <a:pt x="87" y="25"/>
                    <a:pt x="87" y="22"/>
                  </a:cubicBezTo>
                  <a:cubicBezTo>
                    <a:pt x="87" y="19"/>
                    <a:pt x="87" y="17"/>
                    <a:pt x="87" y="14"/>
                  </a:cubicBezTo>
                  <a:cubicBezTo>
                    <a:pt x="87" y="12"/>
                    <a:pt x="87" y="10"/>
                    <a:pt x="86" y="7"/>
                  </a:cubicBezTo>
                  <a:cubicBezTo>
                    <a:pt x="86" y="4"/>
                    <a:pt x="85" y="2"/>
                    <a:pt x="84" y="2"/>
                  </a:cubicBezTo>
                  <a:cubicBezTo>
                    <a:pt x="83" y="0"/>
                    <a:pt x="81" y="0"/>
                    <a:pt x="8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" name="Freeform 67"/>
            <p:cNvSpPr>
              <a:spLocks/>
            </p:cNvSpPr>
            <p:nvPr/>
          </p:nvSpPr>
          <p:spPr bwMode="ltGray">
            <a:xfrm>
              <a:off x="5286376" y="5411788"/>
              <a:ext cx="85725" cy="71438"/>
            </a:xfrm>
            <a:custGeom>
              <a:avLst/>
              <a:gdLst>
                <a:gd name="T0" fmla="*/ 56 w 154"/>
                <a:gd name="T1" fmla="*/ 5 h 129"/>
                <a:gd name="T2" fmla="*/ 22 w 154"/>
                <a:gd name="T3" fmla="*/ 24 h 129"/>
                <a:gd name="T4" fmla="*/ 7 w 154"/>
                <a:gd name="T5" fmla="*/ 44 h 129"/>
                <a:gd name="T6" fmla="*/ 1 w 154"/>
                <a:gd name="T7" fmla="*/ 62 h 129"/>
                <a:gd name="T8" fmla="*/ 0 w 154"/>
                <a:gd name="T9" fmla="*/ 65 h 129"/>
                <a:gd name="T10" fmla="*/ 6 w 154"/>
                <a:gd name="T11" fmla="*/ 68 h 129"/>
                <a:gd name="T12" fmla="*/ 16 w 154"/>
                <a:gd name="T13" fmla="*/ 49 h 129"/>
                <a:gd name="T14" fmla="*/ 35 w 154"/>
                <a:gd name="T15" fmla="*/ 32 h 129"/>
                <a:gd name="T16" fmla="*/ 44 w 154"/>
                <a:gd name="T17" fmla="*/ 27 h 129"/>
                <a:gd name="T18" fmla="*/ 48 w 154"/>
                <a:gd name="T19" fmla="*/ 25 h 129"/>
                <a:gd name="T20" fmla="*/ 59 w 154"/>
                <a:gd name="T21" fmla="*/ 21 h 129"/>
                <a:gd name="T22" fmla="*/ 63 w 154"/>
                <a:gd name="T23" fmla="*/ 20 h 129"/>
                <a:gd name="T24" fmla="*/ 65 w 154"/>
                <a:gd name="T25" fmla="*/ 20 h 129"/>
                <a:gd name="T26" fmla="*/ 74 w 154"/>
                <a:gd name="T27" fmla="*/ 19 h 129"/>
                <a:gd name="T28" fmla="*/ 91 w 154"/>
                <a:gd name="T29" fmla="*/ 22 h 129"/>
                <a:gd name="T30" fmla="*/ 105 w 154"/>
                <a:gd name="T31" fmla="*/ 30 h 129"/>
                <a:gd name="T32" fmla="*/ 119 w 154"/>
                <a:gd name="T33" fmla="*/ 42 h 129"/>
                <a:gd name="T34" fmla="*/ 121 w 154"/>
                <a:gd name="T35" fmla="*/ 45 h 129"/>
                <a:gd name="T36" fmla="*/ 122 w 154"/>
                <a:gd name="T37" fmla="*/ 65 h 129"/>
                <a:gd name="T38" fmla="*/ 94 w 154"/>
                <a:gd name="T39" fmla="*/ 94 h 129"/>
                <a:gd name="T40" fmla="*/ 80 w 154"/>
                <a:gd name="T41" fmla="*/ 98 h 129"/>
                <a:gd name="T42" fmla="*/ 75 w 154"/>
                <a:gd name="T43" fmla="*/ 98 h 129"/>
                <a:gd name="T44" fmla="*/ 70 w 154"/>
                <a:gd name="T45" fmla="*/ 98 h 129"/>
                <a:gd name="T46" fmla="*/ 50 w 154"/>
                <a:gd name="T47" fmla="*/ 90 h 129"/>
                <a:gd name="T48" fmla="*/ 34 w 154"/>
                <a:gd name="T49" fmla="*/ 63 h 129"/>
                <a:gd name="T50" fmla="*/ 22 w 154"/>
                <a:gd name="T51" fmla="*/ 59 h 129"/>
                <a:gd name="T52" fmla="*/ 13 w 154"/>
                <a:gd name="T53" fmla="*/ 61 h 129"/>
                <a:gd name="T54" fmla="*/ 8 w 154"/>
                <a:gd name="T55" fmla="*/ 73 h 129"/>
                <a:gd name="T56" fmla="*/ 19 w 154"/>
                <a:gd name="T57" fmla="*/ 102 h 129"/>
                <a:gd name="T58" fmla="*/ 23 w 154"/>
                <a:gd name="T59" fmla="*/ 108 h 129"/>
                <a:gd name="T60" fmla="*/ 32 w 154"/>
                <a:gd name="T61" fmla="*/ 117 h 129"/>
                <a:gd name="T62" fmla="*/ 44 w 154"/>
                <a:gd name="T63" fmla="*/ 124 h 129"/>
                <a:gd name="T64" fmla="*/ 52 w 154"/>
                <a:gd name="T65" fmla="*/ 127 h 129"/>
                <a:gd name="T66" fmla="*/ 63 w 154"/>
                <a:gd name="T67" fmla="*/ 129 h 129"/>
                <a:gd name="T68" fmla="*/ 72 w 154"/>
                <a:gd name="T69" fmla="*/ 129 h 129"/>
                <a:gd name="T70" fmla="*/ 123 w 154"/>
                <a:gd name="T71" fmla="*/ 115 h 129"/>
                <a:gd name="T72" fmla="*/ 153 w 154"/>
                <a:gd name="T73" fmla="*/ 68 h 129"/>
                <a:gd name="T74" fmla="*/ 150 w 154"/>
                <a:gd name="T75" fmla="*/ 42 h 129"/>
                <a:gd name="T76" fmla="*/ 108 w 154"/>
                <a:gd name="T77" fmla="*/ 7 h 129"/>
                <a:gd name="T78" fmla="*/ 78 w 154"/>
                <a:gd name="T7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29">
                  <a:moveTo>
                    <a:pt x="78" y="0"/>
                  </a:moveTo>
                  <a:cubicBezTo>
                    <a:pt x="70" y="0"/>
                    <a:pt x="63" y="2"/>
                    <a:pt x="56" y="5"/>
                  </a:cubicBezTo>
                  <a:cubicBezTo>
                    <a:pt x="48" y="7"/>
                    <a:pt x="40" y="11"/>
                    <a:pt x="32" y="16"/>
                  </a:cubicBezTo>
                  <a:cubicBezTo>
                    <a:pt x="29" y="18"/>
                    <a:pt x="25" y="21"/>
                    <a:pt x="22" y="24"/>
                  </a:cubicBezTo>
                  <a:cubicBezTo>
                    <a:pt x="19" y="27"/>
                    <a:pt x="16" y="30"/>
                    <a:pt x="14" y="33"/>
                  </a:cubicBezTo>
                  <a:cubicBezTo>
                    <a:pt x="11" y="37"/>
                    <a:pt x="9" y="40"/>
                    <a:pt x="7" y="44"/>
                  </a:cubicBezTo>
                  <a:cubicBezTo>
                    <a:pt x="5" y="48"/>
                    <a:pt x="4" y="52"/>
                    <a:pt x="3" y="56"/>
                  </a:cubicBezTo>
                  <a:cubicBezTo>
                    <a:pt x="2" y="58"/>
                    <a:pt x="2" y="60"/>
                    <a:pt x="1" y="62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5"/>
                  </a:cubicBezTo>
                  <a:cubicBezTo>
                    <a:pt x="1" y="65"/>
                    <a:pt x="1" y="66"/>
                    <a:pt x="2" y="66"/>
                  </a:cubicBezTo>
                  <a:cubicBezTo>
                    <a:pt x="4" y="67"/>
                    <a:pt x="5" y="68"/>
                    <a:pt x="6" y="68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10" y="61"/>
                    <a:pt x="13" y="54"/>
                    <a:pt x="16" y="49"/>
                  </a:cubicBezTo>
                  <a:cubicBezTo>
                    <a:pt x="20" y="43"/>
                    <a:pt x="25" y="38"/>
                    <a:pt x="30" y="34"/>
                  </a:cubicBezTo>
                  <a:cubicBezTo>
                    <a:pt x="32" y="33"/>
                    <a:pt x="33" y="33"/>
                    <a:pt x="35" y="32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1" y="24"/>
                    <a:pt x="55" y="22"/>
                    <a:pt x="58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9" y="19"/>
                    <a:pt x="71" y="19"/>
                    <a:pt x="74" y="19"/>
                  </a:cubicBezTo>
                  <a:cubicBezTo>
                    <a:pt x="78" y="19"/>
                    <a:pt x="82" y="20"/>
                    <a:pt x="86" y="21"/>
                  </a:cubicBezTo>
                  <a:cubicBezTo>
                    <a:pt x="88" y="21"/>
                    <a:pt x="90" y="21"/>
                    <a:pt x="91" y="22"/>
                  </a:cubicBezTo>
                  <a:cubicBezTo>
                    <a:pt x="93" y="22"/>
                    <a:pt x="94" y="23"/>
                    <a:pt x="95" y="24"/>
                  </a:cubicBezTo>
                  <a:cubicBezTo>
                    <a:pt x="98" y="25"/>
                    <a:pt x="102" y="27"/>
                    <a:pt x="105" y="30"/>
                  </a:cubicBezTo>
                  <a:cubicBezTo>
                    <a:pt x="110" y="33"/>
                    <a:pt x="114" y="36"/>
                    <a:pt x="117" y="40"/>
                  </a:cubicBezTo>
                  <a:cubicBezTo>
                    <a:pt x="118" y="41"/>
                    <a:pt x="118" y="42"/>
                    <a:pt x="119" y="42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4"/>
                    <a:pt x="120" y="45"/>
                    <a:pt x="121" y="45"/>
                  </a:cubicBezTo>
                  <a:cubicBezTo>
                    <a:pt x="122" y="47"/>
                    <a:pt x="122" y="50"/>
                    <a:pt x="123" y="52"/>
                  </a:cubicBezTo>
                  <a:cubicBezTo>
                    <a:pt x="124" y="57"/>
                    <a:pt x="123" y="61"/>
                    <a:pt x="122" y="65"/>
                  </a:cubicBezTo>
                  <a:cubicBezTo>
                    <a:pt x="121" y="70"/>
                    <a:pt x="119" y="74"/>
                    <a:pt x="115" y="78"/>
                  </a:cubicBezTo>
                  <a:cubicBezTo>
                    <a:pt x="110" y="84"/>
                    <a:pt x="103" y="90"/>
                    <a:pt x="94" y="94"/>
                  </a:cubicBezTo>
                  <a:cubicBezTo>
                    <a:pt x="91" y="95"/>
                    <a:pt x="87" y="96"/>
                    <a:pt x="83" y="97"/>
                  </a:cubicBezTo>
                  <a:cubicBezTo>
                    <a:pt x="82" y="97"/>
                    <a:pt x="81" y="97"/>
                    <a:pt x="80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5" y="98"/>
                    <a:pt x="62" y="97"/>
                    <a:pt x="59" y="96"/>
                  </a:cubicBezTo>
                  <a:cubicBezTo>
                    <a:pt x="55" y="95"/>
                    <a:pt x="53" y="93"/>
                    <a:pt x="50" y="90"/>
                  </a:cubicBezTo>
                  <a:cubicBezTo>
                    <a:pt x="47" y="87"/>
                    <a:pt x="44" y="83"/>
                    <a:pt x="42" y="79"/>
                  </a:cubicBezTo>
                  <a:cubicBezTo>
                    <a:pt x="40" y="74"/>
                    <a:pt x="38" y="68"/>
                    <a:pt x="34" y="63"/>
                  </a:cubicBezTo>
                  <a:cubicBezTo>
                    <a:pt x="33" y="62"/>
                    <a:pt x="32" y="60"/>
                    <a:pt x="28" y="60"/>
                  </a:cubicBezTo>
                  <a:cubicBezTo>
                    <a:pt x="26" y="60"/>
                    <a:pt x="24" y="59"/>
                    <a:pt x="22" y="59"/>
                  </a:cubicBezTo>
                  <a:cubicBezTo>
                    <a:pt x="21" y="59"/>
                    <a:pt x="21" y="59"/>
                    <a:pt x="20" y="59"/>
                  </a:cubicBezTo>
                  <a:cubicBezTo>
                    <a:pt x="18" y="60"/>
                    <a:pt x="16" y="60"/>
                    <a:pt x="13" y="61"/>
                  </a:cubicBezTo>
                  <a:cubicBezTo>
                    <a:pt x="10" y="62"/>
                    <a:pt x="9" y="64"/>
                    <a:pt x="8" y="65"/>
                  </a:cubicBezTo>
                  <a:cubicBezTo>
                    <a:pt x="7" y="68"/>
                    <a:pt x="7" y="71"/>
                    <a:pt x="8" y="73"/>
                  </a:cubicBezTo>
                  <a:cubicBezTo>
                    <a:pt x="10" y="81"/>
                    <a:pt x="12" y="88"/>
                    <a:pt x="16" y="97"/>
                  </a:cubicBezTo>
                  <a:cubicBezTo>
                    <a:pt x="17" y="99"/>
                    <a:pt x="18" y="100"/>
                    <a:pt x="19" y="102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6"/>
                    <a:pt x="23" y="107"/>
                    <a:pt x="23" y="108"/>
                  </a:cubicBezTo>
                  <a:cubicBezTo>
                    <a:pt x="25" y="110"/>
                    <a:pt x="26" y="111"/>
                    <a:pt x="27" y="113"/>
                  </a:cubicBezTo>
                  <a:cubicBezTo>
                    <a:pt x="29" y="114"/>
                    <a:pt x="30" y="115"/>
                    <a:pt x="32" y="117"/>
                  </a:cubicBezTo>
                  <a:cubicBezTo>
                    <a:pt x="35" y="119"/>
                    <a:pt x="38" y="121"/>
                    <a:pt x="42" y="123"/>
                  </a:cubicBezTo>
                  <a:cubicBezTo>
                    <a:pt x="43" y="123"/>
                    <a:pt x="44" y="124"/>
                    <a:pt x="44" y="124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9" y="126"/>
                    <a:pt x="51" y="127"/>
                    <a:pt x="52" y="127"/>
                  </a:cubicBezTo>
                  <a:cubicBezTo>
                    <a:pt x="54" y="127"/>
                    <a:pt x="56" y="128"/>
                    <a:pt x="58" y="12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4" y="129"/>
                    <a:pt x="66" y="129"/>
                    <a:pt x="68" y="129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5" y="129"/>
                    <a:pt x="78" y="129"/>
                    <a:pt x="82" y="129"/>
                  </a:cubicBezTo>
                  <a:cubicBezTo>
                    <a:pt x="97" y="128"/>
                    <a:pt x="111" y="123"/>
                    <a:pt x="123" y="115"/>
                  </a:cubicBezTo>
                  <a:cubicBezTo>
                    <a:pt x="131" y="109"/>
                    <a:pt x="137" y="103"/>
                    <a:pt x="143" y="95"/>
                  </a:cubicBezTo>
                  <a:cubicBezTo>
                    <a:pt x="148" y="87"/>
                    <a:pt x="152" y="78"/>
                    <a:pt x="153" y="68"/>
                  </a:cubicBezTo>
                  <a:cubicBezTo>
                    <a:pt x="154" y="64"/>
                    <a:pt x="154" y="59"/>
                    <a:pt x="153" y="55"/>
                  </a:cubicBezTo>
                  <a:cubicBezTo>
                    <a:pt x="153" y="50"/>
                    <a:pt x="151" y="46"/>
                    <a:pt x="150" y="42"/>
                  </a:cubicBezTo>
                  <a:cubicBezTo>
                    <a:pt x="145" y="33"/>
                    <a:pt x="140" y="25"/>
                    <a:pt x="132" y="19"/>
                  </a:cubicBezTo>
                  <a:cubicBezTo>
                    <a:pt x="125" y="13"/>
                    <a:pt x="116" y="10"/>
                    <a:pt x="108" y="7"/>
                  </a:cubicBezTo>
                  <a:cubicBezTo>
                    <a:pt x="99" y="4"/>
                    <a:pt x="91" y="1"/>
                    <a:pt x="82" y="0"/>
                  </a:cubicBezTo>
                  <a:cubicBezTo>
                    <a:pt x="81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grpSp>
        <p:nvGrpSpPr>
          <p:cNvPr id="17" name="Group 16"/>
          <p:cNvGrpSpPr/>
          <p:nvPr userDrawn="1"/>
        </p:nvGrpSpPr>
        <p:grpSpPr bwMode="ltGray">
          <a:xfrm>
            <a:off x="6119531" y="1226916"/>
            <a:ext cx="5782915" cy="4042139"/>
            <a:chOff x="5235576" y="5102226"/>
            <a:chExt cx="622300" cy="434975"/>
          </a:xfrm>
          <a:solidFill>
            <a:schemeClr val="accent3"/>
          </a:solidFill>
        </p:grpSpPr>
        <p:sp>
          <p:nvSpPr>
            <p:cNvPr id="18" name="Freeform 65"/>
            <p:cNvSpPr>
              <a:spLocks/>
            </p:cNvSpPr>
            <p:nvPr/>
          </p:nvSpPr>
          <p:spPr bwMode="ltGray">
            <a:xfrm>
              <a:off x="5281613" y="5102226"/>
              <a:ext cx="576263" cy="349250"/>
            </a:xfrm>
            <a:custGeom>
              <a:avLst/>
              <a:gdLst>
                <a:gd name="T0" fmla="*/ 373 w 1026"/>
                <a:gd name="T1" fmla="*/ 7 h 622"/>
                <a:gd name="T2" fmla="*/ 44 w 1026"/>
                <a:gd name="T3" fmla="*/ 177 h 622"/>
                <a:gd name="T4" fmla="*/ 1 w 1026"/>
                <a:gd name="T5" fmla="*/ 308 h 622"/>
                <a:gd name="T6" fmla="*/ 86 w 1026"/>
                <a:gd name="T7" fmla="*/ 449 h 622"/>
                <a:gd name="T8" fmla="*/ 138 w 1026"/>
                <a:gd name="T9" fmla="*/ 462 h 622"/>
                <a:gd name="T10" fmla="*/ 73 w 1026"/>
                <a:gd name="T11" fmla="*/ 396 h 622"/>
                <a:gd name="T12" fmla="*/ 42 w 1026"/>
                <a:gd name="T13" fmla="*/ 246 h 622"/>
                <a:gd name="T14" fmla="*/ 104 w 1026"/>
                <a:gd name="T15" fmla="*/ 158 h 622"/>
                <a:gd name="T16" fmla="*/ 255 w 1026"/>
                <a:gd name="T17" fmla="*/ 68 h 622"/>
                <a:gd name="T18" fmla="*/ 481 w 1026"/>
                <a:gd name="T19" fmla="*/ 19 h 622"/>
                <a:gd name="T20" fmla="*/ 706 w 1026"/>
                <a:gd name="T21" fmla="*/ 67 h 622"/>
                <a:gd name="T22" fmla="*/ 775 w 1026"/>
                <a:gd name="T23" fmla="*/ 166 h 622"/>
                <a:gd name="T24" fmla="*/ 777 w 1026"/>
                <a:gd name="T25" fmla="*/ 186 h 622"/>
                <a:gd name="T26" fmla="*/ 784 w 1026"/>
                <a:gd name="T27" fmla="*/ 188 h 622"/>
                <a:gd name="T28" fmla="*/ 821 w 1026"/>
                <a:gd name="T29" fmla="*/ 137 h 622"/>
                <a:gd name="T30" fmla="*/ 853 w 1026"/>
                <a:gd name="T31" fmla="*/ 131 h 622"/>
                <a:gd name="T32" fmla="*/ 893 w 1026"/>
                <a:gd name="T33" fmla="*/ 134 h 622"/>
                <a:gd name="T34" fmla="*/ 952 w 1026"/>
                <a:gd name="T35" fmla="*/ 164 h 622"/>
                <a:gd name="T36" fmla="*/ 993 w 1026"/>
                <a:gd name="T37" fmla="*/ 235 h 622"/>
                <a:gd name="T38" fmla="*/ 997 w 1026"/>
                <a:gd name="T39" fmla="*/ 256 h 622"/>
                <a:gd name="T40" fmla="*/ 945 w 1026"/>
                <a:gd name="T41" fmla="*/ 402 h 622"/>
                <a:gd name="T42" fmla="*/ 873 w 1026"/>
                <a:gd name="T43" fmla="*/ 405 h 622"/>
                <a:gd name="T44" fmla="*/ 841 w 1026"/>
                <a:gd name="T45" fmla="*/ 335 h 622"/>
                <a:gd name="T46" fmla="*/ 814 w 1026"/>
                <a:gd name="T47" fmla="*/ 310 h 622"/>
                <a:gd name="T48" fmla="*/ 791 w 1026"/>
                <a:gd name="T49" fmla="*/ 300 h 622"/>
                <a:gd name="T50" fmla="*/ 785 w 1026"/>
                <a:gd name="T51" fmla="*/ 323 h 622"/>
                <a:gd name="T52" fmla="*/ 829 w 1026"/>
                <a:gd name="T53" fmla="*/ 373 h 622"/>
                <a:gd name="T54" fmla="*/ 841 w 1026"/>
                <a:gd name="T55" fmla="*/ 441 h 622"/>
                <a:gd name="T56" fmla="*/ 818 w 1026"/>
                <a:gd name="T57" fmla="*/ 438 h 622"/>
                <a:gd name="T58" fmla="*/ 815 w 1026"/>
                <a:gd name="T59" fmla="*/ 445 h 622"/>
                <a:gd name="T60" fmla="*/ 763 w 1026"/>
                <a:gd name="T61" fmla="*/ 537 h 622"/>
                <a:gd name="T62" fmla="*/ 633 w 1026"/>
                <a:gd name="T63" fmla="*/ 584 h 622"/>
                <a:gd name="T64" fmla="*/ 484 w 1026"/>
                <a:gd name="T65" fmla="*/ 598 h 622"/>
                <a:gd name="T66" fmla="*/ 279 w 1026"/>
                <a:gd name="T67" fmla="*/ 531 h 622"/>
                <a:gd name="T68" fmla="*/ 235 w 1026"/>
                <a:gd name="T69" fmla="*/ 450 h 622"/>
                <a:gd name="T70" fmla="*/ 236 w 1026"/>
                <a:gd name="T71" fmla="*/ 430 h 622"/>
                <a:gd name="T72" fmla="*/ 230 w 1026"/>
                <a:gd name="T73" fmla="*/ 427 h 622"/>
                <a:gd name="T74" fmla="*/ 269 w 1026"/>
                <a:gd name="T75" fmla="*/ 540 h 622"/>
                <a:gd name="T76" fmla="*/ 436 w 1026"/>
                <a:gd name="T77" fmla="*/ 611 h 622"/>
                <a:gd name="T78" fmla="*/ 539 w 1026"/>
                <a:gd name="T79" fmla="*/ 622 h 622"/>
                <a:gd name="T80" fmla="*/ 654 w 1026"/>
                <a:gd name="T81" fmla="*/ 611 h 622"/>
                <a:gd name="T82" fmla="*/ 756 w 1026"/>
                <a:gd name="T83" fmla="*/ 578 h 622"/>
                <a:gd name="T84" fmla="*/ 783 w 1026"/>
                <a:gd name="T85" fmla="*/ 563 h 622"/>
                <a:gd name="T86" fmla="*/ 817 w 1026"/>
                <a:gd name="T87" fmla="*/ 537 h 622"/>
                <a:gd name="T88" fmla="*/ 896 w 1026"/>
                <a:gd name="T89" fmla="*/ 447 h 622"/>
                <a:gd name="T90" fmla="*/ 935 w 1026"/>
                <a:gd name="T91" fmla="*/ 431 h 622"/>
                <a:gd name="T92" fmla="*/ 1009 w 1026"/>
                <a:gd name="T93" fmla="*/ 341 h 622"/>
                <a:gd name="T94" fmla="*/ 1025 w 1026"/>
                <a:gd name="T95" fmla="*/ 250 h 622"/>
                <a:gd name="T96" fmla="*/ 948 w 1026"/>
                <a:gd name="T97" fmla="*/ 121 h 622"/>
                <a:gd name="T98" fmla="*/ 825 w 1026"/>
                <a:gd name="T99" fmla="*/ 103 h 622"/>
                <a:gd name="T100" fmla="*/ 776 w 1026"/>
                <a:gd name="T101" fmla="*/ 124 h 622"/>
                <a:gd name="T102" fmla="*/ 756 w 1026"/>
                <a:gd name="T103" fmla="*/ 97 h 622"/>
                <a:gd name="T104" fmla="*/ 646 w 1026"/>
                <a:gd name="T105" fmla="*/ 23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6" h="622">
                  <a:moveTo>
                    <a:pt x="476" y="0"/>
                  </a:moveTo>
                  <a:cubicBezTo>
                    <a:pt x="470" y="0"/>
                    <a:pt x="464" y="0"/>
                    <a:pt x="457" y="0"/>
                  </a:cubicBezTo>
                  <a:cubicBezTo>
                    <a:pt x="445" y="0"/>
                    <a:pt x="426" y="1"/>
                    <a:pt x="409" y="2"/>
                  </a:cubicBezTo>
                  <a:cubicBezTo>
                    <a:pt x="397" y="4"/>
                    <a:pt x="385" y="5"/>
                    <a:pt x="373" y="7"/>
                  </a:cubicBezTo>
                  <a:cubicBezTo>
                    <a:pt x="362" y="9"/>
                    <a:pt x="351" y="11"/>
                    <a:pt x="340" y="13"/>
                  </a:cubicBezTo>
                  <a:cubicBezTo>
                    <a:pt x="317" y="18"/>
                    <a:pt x="295" y="24"/>
                    <a:pt x="271" y="31"/>
                  </a:cubicBezTo>
                  <a:cubicBezTo>
                    <a:pt x="222" y="46"/>
                    <a:pt x="175" y="66"/>
                    <a:pt x="132" y="95"/>
                  </a:cubicBezTo>
                  <a:cubicBezTo>
                    <a:pt x="98" y="117"/>
                    <a:pt x="68" y="144"/>
                    <a:pt x="44" y="177"/>
                  </a:cubicBezTo>
                  <a:cubicBezTo>
                    <a:pt x="38" y="185"/>
                    <a:pt x="33" y="192"/>
                    <a:pt x="29" y="200"/>
                  </a:cubicBezTo>
                  <a:cubicBezTo>
                    <a:pt x="24" y="209"/>
                    <a:pt x="20" y="217"/>
                    <a:pt x="16" y="226"/>
                  </a:cubicBezTo>
                  <a:cubicBezTo>
                    <a:pt x="9" y="243"/>
                    <a:pt x="4" y="261"/>
                    <a:pt x="2" y="280"/>
                  </a:cubicBezTo>
                  <a:cubicBezTo>
                    <a:pt x="0" y="289"/>
                    <a:pt x="0" y="299"/>
                    <a:pt x="1" y="308"/>
                  </a:cubicBezTo>
                  <a:cubicBezTo>
                    <a:pt x="1" y="318"/>
                    <a:pt x="2" y="327"/>
                    <a:pt x="4" y="337"/>
                  </a:cubicBezTo>
                  <a:cubicBezTo>
                    <a:pt x="9" y="355"/>
                    <a:pt x="16" y="373"/>
                    <a:pt x="26" y="389"/>
                  </a:cubicBezTo>
                  <a:cubicBezTo>
                    <a:pt x="36" y="404"/>
                    <a:pt x="48" y="418"/>
                    <a:pt x="62" y="430"/>
                  </a:cubicBezTo>
                  <a:cubicBezTo>
                    <a:pt x="70" y="437"/>
                    <a:pt x="77" y="443"/>
                    <a:pt x="86" y="449"/>
                  </a:cubicBezTo>
                  <a:cubicBezTo>
                    <a:pt x="94" y="454"/>
                    <a:pt x="103" y="459"/>
                    <a:pt x="112" y="463"/>
                  </a:cubicBezTo>
                  <a:cubicBezTo>
                    <a:pt x="116" y="465"/>
                    <a:pt x="121" y="466"/>
                    <a:pt x="125" y="466"/>
                  </a:cubicBezTo>
                  <a:cubicBezTo>
                    <a:pt x="126" y="466"/>
                    <a:pt x="128" y="466"/>
                    <a:pt x="129" y="466"/>
                  </a:cubicBezTo>
                  <a:cubicBezTo>
                    <a:pt x="132" y="465"/>
                    <a:pt x="135" y="464"/>
                    <a:pt x="138" y="462"/>
                  </a:cubicBezTo>
                  <a:cubicBezTo>
                    <a:pt x="140" y="461"/>
                    <a:pt x="143" y="459"/>
                    <a:pt x="143" y="457"/>
                  </a:cubicBezTo>
                  <a:cubicBezTo>
                    <a:pt x="143" y="453"/>
                    <a:pt x="140" y="450"/>
                    <a:pt x="138" y="448"/>
                  </a:cubicBezTo>
                  <a:cubicBezTo>
                    <a:pt x="132" y="443"/>
                    <a:pt x="126" y="439"/>
                    <a:pt x="119" y="435"/>
                  </a:cubicBezTo>
                  <a:cubicBezTo>
                    <a:pt x="102" y="424"/>
                    <a:pt x="86" y="411"/>
                    <a:pt x="73" y="396"/>
                  </a:cubicBezTo>
                  <a:cubicBezTo>
                    <a:pt x="66" y="389"/>
                    <a:pt x="60" y="382"/>
                    <a:pt x="54" y="374"/>
                  </a:cubicBezTo>
                  <a:cubicBezTo>
                    <a:pt x="46" y="361"/>
                    <a:pt x="40" y="348"/>
                    <a:pt x="37" y="334"/>
                  </a:cubicBezTo>
                  <a:cubicBezTo>
                    <a:pt x="33" y="319"/>
                    <a:pt x="31" y="304"/>
                    <a:pt x="32" y="289"/>
                  </a:cubicBezTo>
                  <a:cubicBezTo>
                    <a:pt x="33" y="275"/>
                    <a:pt x="37" y="260"/>
                    <a:pt x="42" y="246"/>
                  </a:cubicBezTo>
                  <a:cubicBezTo>
                    <a:pt x="45" y="237"/>
                    <a:pt x="49" y="229"/>
                    <a:pt x="53" y="221"/>
                  </a:cubicBezTo>
                  <a:cubicBezTo>
                    <a:pt x="57" y="213"/>
                    <a:pt x="62" y="206"/>
                    <a:pt x="67" y="198"/>
                  </a:cubicBezTo>
                  <a:cubicBezTo>
                    <a:pt x="73" y="191"/>
                    <a:pt x="78" y="184"/>
                    <a:pt x="84" y="177"/>
                  </a:cubicBezTo>
                  <a:cubicBezTo>
                    <a:pt x="91" y="170"/>
                    <a:pt x="97" y="164"/>
                    <a:pt x="104" y="158"/>
                  </a:cubicBezTo>
                  <a:cubicBezTo>
                    <a:pt x="121" y="142"/>
                    <a:pt x="140" y="127"/>
                    <a:pt x="160" y="114"/>
                  </a:cubicBezTo>
                  <a:cubicBezTo>
                    <a:pt x="181" y="102"/>
                    <a:pt x="202" y="90"/>
                    <a:pt x="224" y="81"/>
                  </a:cubicBezTo>
                  <a:cubicBezTo>
                    <a:pt x="229" y="78"/>
                    <a:pt x="234" y="76"/>
                    <a:pt x="239" y="74"/>
                  </a:cubicBezTo>
                  <a:cubicBezTo>
                    <a:pt x="244" y="72"/>
                    <a:pt x="249" y="70"/>
                    <a:pt x="255" y="68"/>
                  </a:cubicBezTo>
                  <a:cubicBezTo>
                    <a:pt x="265" y="64"/>
                    <a:pt x="276" y="60"/>
                    <a:pt x="286" y="56"/>
                  </a:cubicBezTo>
                  <a:cubicBezTo>
                    <a:pt x="310" y="47"/>
                    <a:pt x="336" y="41"/>
                    <a:pt x="361" y="35"/>
                  </a:cubicBezTo>
                  <a:cubicBezTo>
                    <a:pt x="386" y="29"/>
                    <a:pt x="412" y="24"/>
                    <a:pt x="439" y="21"/>
                  </a:cubicBezTo>
                  <a:cubicBezTo>
                    <a:pt x="453" y="20"/>
                    <a:pt x="467" y="19"/>
                    <a:pt x="481" y="19"/>
                  </a:cubicBezTo>
                  <a:cubicBezTo>
                    <a:pt x="493" y="19"/>
                    <a:pt x="505" y="19"/>
                    <a:pt x="517" y="20"/>
                  </a:cubicBezTo>
                  <a:cubicBezTo>
                    <a:pt x="543" y="22"/>
                    <a:pt x="569" y="23"/>
                    <a:pt x="595" y="27"/>
                  </a:cubicBezTo>
                  <a:cubicBezTo>
                    <a:pt x="621" y="32"/>
                    <a:pt x="647" y="39"/>
                    <a:pt x="671" y="49"/>
                  </a:cubicBezTo>
                  <a:cubicBezTo>
                    <a:pt x="683" y="54"/>
                    <a:pt x="695" y="60"/>
                    <a:pt x="706" y="67"/>
                  </a:cubicBezTo>
                  <a:cubicBezTo>
                    <a:pt x="717" y="74"/>
                    <a:pt x="727" y="82"/>
                    <a:pt x="737" y="92"/>
                  </a:cubicBezTo>
                  <a:cubicBezTo>
                    <a:pt x="746" y="101"/>
                    <a:pt x="754" y="112"/>
                    <a:pt x="761" y="123"/>
                  </a:cubicBezTo>
                  <a:cubicBezTo>
                    <a:pt x="767" y="135"/>
                    <a:pt x="771" y="148"/>
                    <a:pt x="774" y="161"/>
                  </a:cubicBezTo>
                  <a:cubicBezTo>
                    <a:pt x="775" y="166"/>
                    <a:pt x="775" y="166"/>
                    <a:pt x="775" y="166"/>
                  </a:cubicBezTo>
                  <a:cubicBezTo>
                    <a:pt x="775" y="167"/>
                    <a:pt x="776" y="169"/>
                    <a:pt x="776" y="171"/>
                  </a:cubicBezTo>
                  <a:cubicBezTo>
                    <a:pt x="776" y="172"/>
                    <a:pt x="776" y="174"/>
                    <a:pt x="776" y="175"/>
                  </a:cubicBezTo>
                  <a:cubicBezTo>
                    <a:pt x="777" y="180"/>
                    <a:pt x="777" y="180"/>
                    <a:pt x="777" y="180"/>
                  </a:cubicBezTo>
                  <a:cubicBezTo>
                    <a:pt x="777" y="182"/>
                    <a:pt x="777" y="184"/>
                    <a:pt x="777" y="186"/>
                  </a:cubicBezTo>
                  <a:cubicBezTo>
                    <a:pt x="777" y="187"/>
                    <a:pt x="777" y="189"/>
                    <a:pt x="777" y="191"/>
                  </a:cubicBezTo>
                  <a:cubicBezTo>
                    <a:pt x="777" y="191"/>
                    <a:pt x="778" y="192"/>
                    <a:pt x="779" y="192"/>
                  </a:cubicBezTo>
                  <a:cubicBezTo>
                    <a:pt x="780" y="192"/>
                    <a:pt x="780" y="193"/>
                    <a:pt x="780" y="193"/>
                  </a:cubicBezTo>
                  <a:cubicBezTo>
                    <a:pt x="782" y="193"/>
                    <a:pt x="784" y="191"/>
                    <a:pt x="784" y="188"/>
                  </a:cubicBezTo>
                  <a:cubicBezTo>
                    <a:pt x="785" y="176"/>
                    <a:pt x="784" y="163"/>
                    <a:pt x="781" y="150"/>
                  </a:cubicBezTo>
                  <a:cubicBezTo>
                    <a:pt x="783" y="150"/>
                    <a:pt x="785" y="150"/>
                    <a:pt x="786" y="149"/>
                  </a:cubicBezTo>
                  <a:cubicBezTo>
                    <a:pt x="788" y="149"/>
                    <a:pt x="790" y="148"/>
                    <a:pt x="792" y="147"/>
                  </a:cubicBezTo>
                  <a:cubicBezTo>
                    <a:pt x="801" y="143"/>
                    <a:pt x="811" y="140"/>
                    <a:pt x="821" y="137"/>
                  </a:cubicBezTo>
                  <a:cubicBezTo>
                    <a:pt x="823" y="137"/>
                    <a:pt x="826" y="136"/>
                    <a:pt x="828" y="135"/>
                  </a:cubicBezTo>
                  <a:cubicBezTo>
                    <a:pt x="830" y="135"/>
                    <a:pt x="833" y="134"/>
                    <a:pt x="835" y="133"/>
                  </a:cubicBezTo>
                  <a:cubicBezTo>
                    <a:pt x="839" y="133"/>
                    <a:pt x="843" y="132"/>
                    <a:pt x="847" y="132"/>
                  </a:cubicBezTo>
                  <a:cubicBezTo>
                    <a:pt x="849" y="131"/>
                    <a:pt x="851" y="131"/>
                    <a:pt x="853" y="131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60" y="131"/>
                    <a:pt x="862" y="131"/>
                    <a:pt x="864" y="131"/>
                  </a:cubicBezTo>
                  <a:cubicBezTo>
                    <a:pt x="870" y="131"/>
                    <a:pt x="876" y="131"/>
                    <a:pt x="882" y="132"/>
                  </a:cubicBezTo>
                  <a:cubicBezTo>
                    <a:pt x="886" y="132"/>
                    <a:pt x="890" y="133"/>
                    <a:pt x="893" y="134"/>
                  </a:cubicBezTo>
                  <a:cubicBezTo>
                    <a:pt x="895" y="134"/>
                    <a:pt x="897" y="135"/>
                    <a:pt x="899" y="135"/>
                  </a:cubicBezTo>
                  <a:cubicBezTo>
                    <a:pt x="901" y="136"/>
                    <a:pt x="903" y="136"/>
                    <a:pt x="905" y="137"/>
                  </a:cubicBezTo>
                  <a:cubicBezTo>
                    <a:pt x="914" y="139"/>
                    <a:pt x="922" y="143"/>
                    <a:pt x="930" y="148"/>
                  </a:cubicBezTo>
                  <a:cubicBezTo>
                    <a:pt x="938" y="152"/>
                    <a:pt x="945" y="158"/>
                    <a:pt x="952" y="164"/>
                  </a:cubicBezTo>
                  <a:cubicBezTo>
                    <a:pt x="969" y="180"/>
                    <a:pt x="982" y="200"/>
                    <a:pt x="989" y="223"/>
                  </a:cubicBezTo>
                  <a:cubicBezTo>
                    <a:pt x="991" y="227"/>
                    <a:pt x="991" y="227"/>
                    <a:pt x="991" y="227"/>
                  </a:cubicBezTo>
                  <a:cubicBezTo>
                    <a:pt x="991" y="228"/>
                    <a:pt x="991" y="230"/>
                    <a:pt x="992" y="231"/>
                  </a:cubicBezTo>
                  <a:cubicBezTo>
                    <a:pt x="993" y="235"/>
                    <a:pt x="993" y="235"/>
                    <a:pt x="993" y="235"/>
                  </a:cubicBezTo>
                  <a:cubicBezTo>
                    <a:pt x="993" y="237"/>
                    <a:pt x="993" y="237"/>
                    <a:pt x="993" y="237"/>
                  </a:cubicBezTo>
                  <a:cubicBezTo>
                    <a:pt x="994" y="239"/>
                    <a:pt x="994" y="239"/>
                    <a:pt x="994" y="239"/>
                  </a:cubicBezTo>
                  <a:cubicBezTo>
                    <a:pt x="994" y="242"/>
                    <a:pt x="995" y="244"/>
                    <a:pt x="995" y="247"/>
                  </a:cubicBezTo>
                  <a:cubicBezTo>
                    <a:pt x="997" y="256"/>
                    <a:pt x="997" y="256"/>
                    <a:pt x="997" y="256"/>
                  </a:cubicBezTo>
                  <a:cubicBezTo>
                    <a:pt x="999" y="269"/>
                    <a:pt x="998" y="282"/>
                    <a:pt x="997" y="295"/>
                  </a:cubicBezTo>
                  <a:cubicBezTo>
                    <a:pt x="996" y="308"/>
                    <a:pt x="994" y="322"/>
                    <a:pt x="990" y="335"/>
                  </a:cubicBezTo>
                  <a:cubicBezTo>
                    <a:pt x="985" y="348"/>
                    <a:pt x="978" y="360"/>
                    <a:pt x="970" y="371"/>
                  </a:cubicBezTo>
                  <a:cubicBezTo>
                    <a:pt x="963" y="381"/>
                    <a:pt x="955" y="393"/>
                    <a:pt x="945" y="402"/>
                  </a:cubicBezTo>
                  <a:cubicBezTo>
                    <a:pt x="935" y="412"/>
                    <a:pt x="924" y="420"/>
                    <a:pt x="912" y="426"/>
                  </a:cubicBezTo>
                  <a:cubicBezTo>
                    <a:pt x="900" y="432"/>
                    <a:pt x="887" y="436"/>
                    <a:pt x="873" y="439"/>
                  </a:cubicBezTo>
                  <a:cubicBezTo>
                    <a:pt x="874" y="432"/>
                    <a:pt x="875" y="424"/>
                    <a:pt x="874" y="417"/>
                  </a:cubicBezTo>
                  <a:cubicBezTo>
                    <a:pt x="874" y="413"/>
                    <a:pt x="874" y="409"/>
                    <a:pt x="873" y="405"/>
                  </a:cubicBezTo>
                  <a:cubicBezTo>
                    <a:pt x="871" y="394"/>
                    <a:pt x="871" y="394"/>
                    <a:pt x="871" y="394"/>
                  </a:cubicBezTo>
                  <a:cubicBezTo>
                    <a:pt x="868" y="383"/>
                    <a:pt x="868" y="383"/>
                    <a:pt x="868" y="383"/>
                  </a:cubicBezTo>
                  <a:cubicBezTo>
                    <a:pt x="867" y="379"/>
                    <a:pt x="866" y="376"/>
                    <a:pt x="864" y="372"/>
                  </a:cubicBezTo>
                  <a:cubicBezTo>
                    <a:pt x="858" y="358"/>
                    <a:pt x="850" y="346"/>
                    <a:pt x="841" y="335"/>
                  </a:cubicBezTo>
                  <a:cubicBezTo>
                    <a:pt x="837" y="330"/>
                    <a:pt x="837" y="330"/>
                    <a:pt x="837" y="330"/>
                  </a:cubicBezTo>
                  <a:cubicBezTo>
                    <a:pt x="835" y="328"/>
                    <a:pt x="834" y="327"/>
                    <a:pt x="832" y="326"/>
                  </a:cubicBezTo>
                  <a:cubicBezTo>
                    <a:pt x="830" y="323"/>
                    <a:pt x="827" y="320"/>
                    <a:pt x="824" y="317"/>
                  </a:cubicBezTo>
                  <a:cubicBezTo>
                    <a:pt x="821" y="315"/>
                    <a:pt x="818" y="312"/>
                    <a:pt x="814" y="310"/>
                  </a:cubicBezTo>
                  <a:cubicBezTo>
                    <a:pt x="813" y="308"/>
                    <a:pt x="811" y="307"/>
                    <a:pt x="809" y="306"/>
                  </a:cubicBezTo>
                  <a:cubicBezTo>
                    <a:pt x="808" y="305"/>
                    <a:pt x="806" y="304"/>
                    <a:pt x="804" y="303"/>
                  </a:cubicBezTo>
                  <a:cubicBezTo>
                    <a:pt x="801" y="301"/>
                    <a:pt x="797" y="299"/>
                    <a:pt x="794" y="299"/>
                  </a:cubicBezTo>
                  <a:cubicBezTo>
                    <a:pt x="793" y="299"/>
                    <a:pt x="792" y="300"/>
                    <a:pt x="791" y="300"/>
                  </a:cubicBezTo>
                  <a:cubicBezTo>
                    <a:pt x="788" y="300"/>
                    <a:pt x="785" y="301"/>
                    <a:pt x="783" y="303"/>
                  </a:cubicBezTo>
                  <a:cubicBezTo>
                    <a:pt x="780" y="304"/>
                    <a:pt x="778" y="305"/>
                    <a:pt x="777" y="308"/>
                  </a:cubicBezTo>
                  <a:cubicBezTo>
                    <a:pt x="776" y="311"/>
                    <a:pt x="778" y="314"/>
                    <a:pt x="779" y="316"/>
                  </a:cubicBezTo>
                  <a:cubicBezTo>
                    <a:pt x="781" y="319"/>
                    <a:pt x="783" y="321"/>
                    <a:pt x="785" y="323"/>
                  </a:cubicBezTo>
                  <a:cubicBezTo>
                    <a:pt x="787" y="325"/>
                    <a:pt x="790" y="327"/>
                    <a:pt x="792" y="329"/>
                  </a:cubicBezTo>
                  <a:cubicBezTo>
                    <a:pt x="804" y="339"/>
                    <a:pt x="814" y="351"/>
                    <a:pt x="823" y="364"/>
                  </a:cubicBezTo>
                  <a:cubicBezTo>
                    <a:pt x="824" y="365"/>
                    <a:pt x="825" y="367"/>
                    <a:pt x="826" y="368"/>
                  </a:cubicBezTo>
                  <a:cubicBezTo>
                    <a:pt x="829" y="373"/>
                    <a:pt x="829" y="373"/>
                    <a:pt x="829" y="373"/>
                  </a:cubicBezTo>
                  <a:cubicBezTo>
                    <a:pt x="830" y="375"/>
                    <a:pt x="831" y="376"/>
                    <a:pt x="831" y="378"/>
                  </a:cubicBezTo>
                  <a:cubicBezTo>
                    <a:pt x="832" y="380"/>
                    <a:pt x="833" y="381"/>
                    <a:pt x="834" y="383"/>
                  </a:cubicBezTo>
                  <a:cubicBezTo>
                    <a:pt x="839" y="393"/>
                    <a:pt x="841" y="404"/>
                    <a:pt x="842" y="415"/>
                  </a:cubicBezTo>
                  <a:cubicBezTo>
                    <a:pt x="843" y="423"/>
                    <a:pt x="842" y="432"/>
                    <a:pt x="841" y="441"/>
                  </a:cubicBezTo>
                  <a:cubicBezTo>
                    <a:pt x="837" y="440"/>
                    <a:pt x="834" y="440"/>
                    <a:pt x="831" y="440"/>
                  </a:cubicBezTo>
                  <a:cubicBezTo>
                    <a:pt x="826" y="440"/>
                    <a:pt x="826" y="440"/>
                    <a:pt x="826" y="440"/>
                  </a:cubicBezTo>
                  <a:cubicBezTo>
                    <a:pt x="821" y="439"/>
                    <a:pt x="821" y="439"/>
                    <a:pt x="821" y="439"/>
                  </a:cubicBezTo>
                  <a:cubicBezTo>
                    <a:pt x="818" y="438"/>
                    <a:pt x="818" y="438"/>
                    <a:pt x="818" y="438"/>
                  </a:cubicBezTo>
                  <a:cubicBezTo>
                    <a:pt x="817" y="438"/>
                    <a:pt x="816" y="438"/>
                    <a:pt x="816" y="438"/>
                  </a:cubicBezTo>
                  <a:cubicBezTo>
                    <a:pt x="816" y="438"/>
                    <a:pt x="815" y="438"/>
                    <a:pt x="815" y="438"/>
                  </a:cubicBezTo>
                  <a:cubicBezTo>
                    <a:pt x="815" y="438"/>
                    <a:pt x="814" y="439"/>
                    <a:pt x="814" y="440"/>
                  </a:cubicBezTo>
                  <a:cubicBezTo>
                    <a:pt x="813" y="442"/>
                    <a:pt x="813" y="445"/>
                    <a:pt x="815" y="445"/>
                  </a:cubicBezTo>
                  <a:cubicBezTo>
                    <a:pt x="822" y="447"/>
                    <a:pt x="830" y="449"/>
                    <a:pt x="838" y="450"/>
                  </a:cubicBezTo>
                  <a:cubicBezTo>
                    <a:pt x="835" y="460"/>
                    <a:pt x="831" y="470"/>
                    <a:pt x="825" y="480"/>
                  </a:cubicBezTo>
                  <a:cubicBezTo>
                    <a:pt x="817" y="491"/>
                    <a:pt x="808" y="502"/>
                    <a:pt x="798" y="512"/>
                  </a:cubicBezTo>
                  <a:cubicBezTo>
                    <a:pt x="787" y="521"/>
                    <a:pt x="776" y="529"/>
                    <a:pt x="763" y="537"/>
                  </a:cubicBezTo>
                  <a:cubicBezTo>
                    <a:pt x="747" y="547"/>
                    <a:pt x="730" y="555"/>
                    <a:pt x="713" y="562"/>
                  </a:cubicBezTo>
                  <a:cubicBezTo>
                    <a:pt x="704" y="565"/>
                    <a:pt x="695" y="568"/>
                    <a:pt x="686" y="571"/>
                  </a:cubicBezTo>
                  <a:cubicBezTo>
                    <a:pt x="677" y="574"/>
                    <a:pt x="668" y="577"/>
                    <a:pt x="659" y="579"/>
                  </a:cubicBezTo>
                  <a:cubicBezTo>
                    <a:pt x="650" y="581"/>
                    <a:pt x="642" y="583"/>
                    <a:pt x="633" y="584"/>
                  </a:cubicBezTo>
                  <a:cubicBezTo>
                    <a:pt x="624" y="586"/>
                    <a:pt x="616" y="588"/>
                    <a:pt x="607" y="590"/>
                  </a:cubicBezTo>
                  <a:cubicBezTo>
                    <a:pt x="587" y="593"/>
                    <a:pt x="567" y="595"/>
                    <a:pt x="546" y="596"/>
                  </a:cubicBezTo>
                  <a:cubicBezTo>
                    <a:pt x="532" y="597"/>
                    <a:pt x="517" y="598"/>
                    <a:pt x="502" y="598"/>
                  </a:cubicBezTo>
                  <a:cubicBezTo>
                    <a:pt x="496" y="598"/>
                    <a:pt x="490" y="598"/>
                    <a:pt x="484" y="598"/>
                  </a:cubicBezTo>
                  <a:cubicBezTo>
                    <a:pt x="463" y="597"/>
                    <a:pt x="442" y="593"/>
                    <a:pt x="422" y="588"/>
                  </a:cubicBezTo>
                  <a:cubicBezTo>
                    <a:pt x="402" y="584"/>
                    <a:pt x="382" y="580"/>
                    <a:pt x="362" y="574"/>
                  </a:cubicBezTo>
                  <a:cubicBezTo>
                    <a:pt x="342" y="567"/>
                    <a:pt x="323" y="559"/>
                    <a:pt x="305" y="548"/>
                  </a:cubicBezTo>
                  <a:cubicBezTo>
                    <a:pt x="296" y="543"/>
                    <a:pt x="287" y="537"/>
                    <a:pt x="279" y="531"/>
                  </a:cubicBezTo>
                  <a:cubicBezTo>
                    <a:pt x="275" y="527"/>
                    <a:pt x="271" y="524"/>
                    <a:pt x="268" y="520"/>
                  </a:cubicBezTo>
                  <a:cubicBezTo>
                    <a:pt x="264" y="516"/>
                    <a:pt x="261" y="513"/>
                    <a:pt x="257" y="509"/>
                  </a:cubicBezTo>
                  <a:cubicBezTo>
                    <a:pt x="251" y="500"/>
                    <a:pt x="246" y="491"/>
                    <a:pt x="242" y="481"/>
                  </a:cubicBezTo>
                  <a:cubicBezTo>
                    <a:pt x="238" y="471"/>
                    <a:pt x="236" y="461"/>
                    <a:pt x="235" y="450"/>
                  </a:cubicBezTo>
                  <a:cubicBezTo>
                    <a:pt x="235" y="447"/>
                    <a:pt x="235" y="445"/>
                    <a:pt x="235" y="442"/>
                  </a:cubicBezTo>
                  <a:cubicBezTo>
                    <a:pt x="235" y="438"/>
                    <a:pt x="235" y="438"/>
                    <a:pt x="235" y="438"/>
                  </a:cubicBezTo>
                  <a:cubicBezTo>
                    <a:pt x="236" y="434"/>
                    <a:pt x="236" y="434"/>
                    <a:pt x="236" y="434"/>
                  </a:cubicBezTo>
                  <a:cubicBezTo>
                    <a:pt x="236" y="433"/>
                    <a:pt x="236" y="431"/>
                    <a:pt x="236" y="430"/>
                  </a:cubicBezTo>
                  <a:cubicBezTo>
                    <a:pt x="236" y="429"/>
                    <a:pt x="237" y="427"/>
                    <a:pt x="237" y="426"/>
                  </a:cubicBezTo>
                  <a:cubicBezTo>
                    <a:pt x="237" y="426"/>
                    <a:pt x="236" y="425"/>
                    <a:pt x="235" y="424"/>
                  </a:cubicBezTo>
                  <a:cubicBezTo>
                    <a:pt x="234" y="424"/>
                    <a:pt x="234" y="424"/>
                    <a:pt x="233" y="424"/>
                  </a:cubicBezTo>
                  <a:cubicBezTo>
                    <a:pt x="231" y="424"/>
                    <a:pt x="230" y="425"/>
                    <a:pt x="230" y="427"/>
                  </a:cubicBezTo>
                  <a:cubicBezTo>
                    <a:pt x="227" y="437"/>
                    <a:pt x="226" y="447"/>
                    <a:pt x="227" y="458"/>
                  </a:cubicBezTo>
                  <a:cubicBezTo>
                    <a:pt x="228" y="469"/>
                    <a:pt x="230" y="479"/>
                    <a:pt x="234" y="489"/>
                  </a:cubicBezTo>
                  <a:cubicBezTo>
                    <a:pt x="238" y="499"/>
                    <a:pt x="243" y="508"/>
                    <a:pt x="249" y="517"/>
                  </a:cubicBezTo>
                  <a:cubicBezTo>
                    <a:pt x="255" y="525"/>
                    <a:pt x="262" y="533"/>
                    <a:pt x="269" y="540"/>
                  </a:cubicBezTo>
                  <a:cubicBezTo>
                    <a:pt x="277" y="547"/>
                    <a:pt x="285" y="554"/>
                    <a:pt x="294" y="559"/>
                  </a:cubicBezTo>
                  <a:cubicBezTo>
                    <a:pt x="302" y="565"/>
                    <a:pt x="311" y="570"/>
                    <a:pt x="320" y="574"/>
                  </a:cubicBezTo>
                  <a:cubicBezTo>
                    <a:pt x="339" y="583"/>
                    <a:pt x="358" y="591"/>
                    <a:pt x="377" y="596"/>
                  </a:cubicBezTo>
                  <a:cubicBezTo>
                    <a:pt x="396" y="602"/>
                    <a:pt x="416" y="607"/>
                    <a:pt x="436" y="611"/>
                  </a:cubicBezTo>
                  <a:cubicBezTo>
                    <a:pt x="446" y="613"/>
                    <a:pt x="456" y="614"/>
                    <a:pt x="466" y="616"/>
                  </a:cubicBezTo>
                  <a:cubicBezTo>
                    <a:pt x="476" y="617"/>
                    <a:pt x="490" y="620"/>
                    <a:pt x="504" y="621"/>
                  </a:cubicBezTo>
                  <a:cubicBezTo>
                    <a:pt x="514" y="621"/>
                    <a:pt x="523" y="622"/>
                    <a:pt x="532" y="622"/>
                  </a:cubicBezTo>
                  <a:cubicBezTo>
                    <a:pt x="535" y="622"/>
                    <a:pt x="537" y="622"/>
                    <a:pt x="539" y="622"/>
                  </a:cubicBezTo>
                  <a:cubicBezTo>
                    <a:pt x="546" y="622"/>
                    <a:pt x="553" y="622"/>
                    <a:pt x="560" y="621"/>
                  </a:cubicBezTo>
                  <a:cubicBezTo>
                    <a:pt x="578" y="621"/>
                    <a:pt x="596" y="619"/>
                    <a:pt x="616" y="617"/>
                  </a:cubicBezTo>
                  <a:cubicBezTo>
                    <a:pt x="626" y="616"/>
                    <a:pt x="636" y="615"/>
                    <a:pt x="646" y="613"/>
                  </a:cubicBezTo>
                  <a:cubicBezTo>
                    <a:pt x="654" y="611"/>
                    <a:pt x="654" y="611"/>
                    <a:pt x="654" y="611"/>
                  </a:cubicBezTo>
                  <a:cubicBezTo>
                    <a:pt x="661" y="610"/>
                    <a:pt x="661" y="610"/>
                    <a:pt x="661" y="610"/>
                  </a:cubicBezTo>
                  <a:cubicBezTo>
                    <a:pt x="666" y="609"/>
                    <a:pt x="671" y="608"/>
                    <a:pt x="676" y="607"/>
                  </a:cubicBezTo>
                  <a:cubicBezTo>
                    <a:pt x="696" y="602"/>
                    <a:pt x="715" y="595"/>
                    <a:pt x="734" y="588"/>
                  </a:cubicBezTo>
                  <a:cubicBezTo>
                    <a:pt x="742" y="584"/>
                    <a:pt x="749" y="581"/>
                    <a:pt x="756" y="578"/>
                  </a:cubicBezTo>
                  <a:cubicBezTo>
                    <a:pt x="760" y="576"/>
                    <a:pt x="764" y="574"/>
                    <a:pt x="767" y="572"/>
                  </a:cubicBezTo>
                  <a:cubicBezTo>
                    <a:pt x="778" y="566"/>
                    <a:pt x="778" y="566"/>
                    <a:pt x="778" y="566"/>
                  </a:cubicBezTo>
                  <a:cubicBezTo>
                    <a:pt x="780" y="565"/>
                    <a:pt x="780" y="565"/>
                    <a:pt x="780" y="565"/>
                  </a:cubicBezTo>
                  <a:cubicBezTo>
                    <a:pt x="783" y="563"/>
                    <a:pt x="783" y="563"/>
                    <a:pt x="783" y="563"/>
                  </a:cubicBezTo>
                  <a:cubicBezTo>
                    <a:pt x="788" y="560"/>
                    <a:pt x="788" y="560"/>
                    <a:pt x="788" y="560"/>
                  </a:cubicBezTo>
                  <a:cubicBezTo>
                    <a:pt x="791" y="557"/>
                    <a:pt x="795" y="555"/>
                    <a:pt x="798" y="553"/>
                  </a:cubicBezTo>
                  <a:cubicBezTo>
                    <a:pt x="801" y="550"/>
                    <a:pt x="804" y="548"/>
                    <a:pt x="808" y="545"/>
                  </a:cubicBezTo>
                  <a:cubicBezTo>
                    <a:pt x="817" y="537"/>
                    <a:pt x="817" y="537"/>
                    <a:pt x="817" y="537"/>
                  </a:cubicBezTo>
                  <a:cubicBezTo>
                    <a:pt x="828" y="527"/>
                    <a:pt x="838" y="516"/>
                    <a:pt x="847" y="504"/>
                  </a:cubicBezTo>
                  <a:cubicBezTo>
                    <a:pt x="855" y="491"/>
                    <a:pt x="863" y="477"/>
                    <a:pt x="867" y="463"/>
                  </a:cubicBezTo>
                  <a:cubicBezTo>
                    <a:pt x="869" y="459"/>
                    <a:pt x="870" y="455"/>
                    <a:pt x="871" y="450"/>
                  </a:cubicBezTo>
                  <a:cubicBezTo>
                    <a:pt x="879" y="450"/>
                    <a:pt x="887" y="449"/>
                    <a:pt x="896" y="447"/>
                  </a:cubicBezTo>
                  <a:cubicBezTo>
                    <a:pt x="899" y="446"/>
                    <a:pt x="902" y="445"/>
                    <a:pt x="906" y="444"/>
                  </a:cubicBezTo>
                  <a:cubicBezTo>
                    <a:pt x="909" y="443"/>
                    <a:pt x="913" y="442"/>
                    <a:pt x="916" y="441"/>
                  </a:cubicBezTo>
                  <a:cubicBezTo>
                    <a:pt x="919" y="440"/>
                    <a:pt x="922" y="438"/>
                    <a:pt x="925" y="436"/>
                  </a:cubicBezTo>
                  <a:cubicBezTo>
                    <a:pt x="929" y="435"/>
                    <a:pt x="932" y="433"/>
                    <a:pt x="935" y="431"/>
                  </a:cubicBezTo>
                  <a:cubicBezTo>
                    <a:pt x="947" y="423"/>
                    <a:pt x="958" y="414"/>
                    <a:pt x="967" y="404"/>
                  </a:cubicBezTo>
                  <a:cubicBezTo>
                    <a:pt x="977" y="394"/>
                    <a:pt x="986" y="383"/>
                    <a:pt x="993" y="371"/>
                  </a:cubicBezTo>
                  <a:cubicBezTo>
                    <a:pt x="997" y="365"/>
                    <a:pt x="1001" y="359"/>
                    <a:pt x="1004" y="353"/>
                  </a:cubicBezTo>
                  <a:cubicBezTo>
                    <a:pt x="1006" y="350"/>
                    <a:pt x="1007" y="346"/>
                    <a:pt x="1009" y="341"/>
                  </a:cubicBezTo>
                  <a:cubicBezTo>
                    <a:pt x="1010" y="339"/>
                    <a:pt x="1011" y="337"/>
                    <a:pt x="1012" y="335"/>
                  </a:cubicBezTo>
                  <a:cubicBezTo>
                    <a:pt x="1013" y="333"/>
                    <a:pt x="1014" y="331"/>
                    <a:pt x="1015" y="328"/>
                  </a:cubicBezTo>
                  <a:cubicBezTo>
                    <a:pt x="1020" y="315"/>
                    <a:pt x="1022" y="302"/>
                    <a:pt x="1024" y="290"/>
                  </a:cubicBezTo>
                  <a:cubicBezTo>
                    <a:pt x="1025" y="277"/>
                    <a:pt x="1026" y="264"/>
                    <a:pt x="1025" y="250"/>
                  </a:cubicBezTo>
                  <a:cubicBezTo>
                    <a:pt x="1024" y="235"/>
                    <a:pt x="1022" y="221"/>
                    <a:pt x="1017" y="207"/>
                  </a:cubicBezTo>
                  <a:cubicBezTo>
                    <a:pt x="1013" y="193"/>
                    <a:pt x="1006" y="180"/>
                    <a:pt x="998" y="167"/>
                  </a:cubicBezTo>
                  <a:cubicBezTo>
                    <a:pt x="991" y="158"/>
                    <a:pt x="984" y="149"/>
                    <a:pt x="975" y="142"/>
                  </a:cubicBezTo>
                  <a:cubicBezTo>
                    <a:pt x="967" y="134"/>
                    <a:pt x="958" y="127"/>
                    <a:pt x="948" y="121"/>
                  </a:cubicBezTo>
                  <a:cubicBezTo>
                    <a:pt x="930" y="111"/>
                    <a:pt x="911" y="105"/>
                    <a:pt x="891" y="101"/>
                  </a:cubicBezTo>
                  <a:cubicBezTo>
                    <a:pt x="881" y="99"/>
                    <a:pt x="871" y="99"/>
                    <a:pt x="861" y="99"/>
                  </a:cubicBezTo>
                  <a:cubicBezTo>
                    <a:pt x="852" y="99"/>
                    <a:pt x="842" y="100"/>
                    <a:pt x="832" y="102"/>
                  </a:cubicBezTo>
                  <a:cubicBezTo>
                    <a:pt x="830" y="102"/>
                    <a:pt x="827" y="103"/>
                    <a:pt x="825" y="103"/>
                  </a:cubicBezTo>
                  <a:cubicBezTo>
                    <a:pt x="822" y="104"/>
                    <a:pt x="820" y="104"/>
                    <a:pt x="818" y="105"/>
                  </a:cubicBezTo>
                  <a:cubicBezTo>
                    <a:pt x="811" y="107"/>
                    <a:pt x="811" y="107"/>
                    <a:pt x="811" y="107"/>
                  </a:cubicBezTo>
                  <a:cubicBezTo>
                    <a:pt x="808" y="108"/>
                    <a:pt x="806" y="109"/>
                    <a:pt x="804" y="109"/>
                  </a:cubicBezTo>
                  <a:cubicBezTo>
                    <a:pt x="794" y="113"/>
                    <a:pt x="784" y="117"/>
                    <a:pt x="776" y="124"/>
                  </a:cubicBezTo>
                  <a:cubicBezTo>
                    <a:pt x="775" y="125"/>
                    <a:pt x="774" y="126"/>
                    <a:pt x="773" y="126"/>
                  </a:cubicBezTo>
                  <a:cubicBezTo>
                    <a:pt x="771" y="122"/>
                    <a:pt x="769" y="117"/>
                    <a:pt x="767" y="113"/>
                  </a:cubicBezTo>
                  <a:cubicBezTo>
                    <a:pt x="765" y="110"/>
                    <a:pt x="763" y="108"/>
                    <a:pt x="762" y="105"/>
                  </a:cubicBezTo>
                  <a:cubicBezTo>
                    <a:pt x="760" y="102"/>
                    <a:pt x="758" y="99"/>
                    <a:pt x="756" y="97"/>
                  </a:cubicBezTo>
                  <a:cubicBezTo>
                    <a:pt x="752" y="92"/>
                    <a:pt x="748" y="87"/>
                    <a:pt x="744" y="82"/>
                  </a:cubicBezTo>
                  <a:cubicBezTo>
                    <a:pt x="735" y="73"/>
                    <a:pt x="725" y="65"/>
                    <a:pt x="715" y="57"/>
                  </a:cubicBezTo>
                  <a:cubicBezTo>
                    <a:pt x="704" y="49"/>
                    <a:pt x="693" y="43"/>
                    <a:pt x="682" y="37"/>
                  </a:cubicBezTo>
                  <a:cubicBezTo>
                    <a:pt x="670" y="32"/>
                    <a:pt x="658" y="27"/>
                    <a:pt x="646" y="23"/>
                  </a:cubicBezTo>
                  <a:cubicBezTo>
                    <a:pt x="621" y="15"/>
                    <a:pt x="597" y="10"/>
                    <a:pt x="572" y="6"/>
                  </a:cubicBezTo>
                  <a:cubicBezTo>
                    <a:pt x="546" y="3"/>
                    <a:pt x="521" y="1"/>
                    <a:pt x="496" y="0"/>
                  </a:cubicBezTo>
                  <a:cubicBezTo>
                    <a:pt x="489" y="0"/>
                    <a:pt x="483" y="0"/>
                    <a:pt x="47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" name="Freeform 66"/>
            <p:cNvSpPr>
              <a:spLocks noEditPoints="1"/>
            </p:cNvSpPr>
            <p:nvPr/>
          </p:nvSpPr>
          <p:spPr bwMode="ltGray">
            <a:xfrm>
              <a:off x="5235576" y="5489576"/>
              <a:ext cx="47625" cy="47625"/>
            </a:xfrm>
            <a:custGeom>
              <a:avLst/>
              <a:gdLst>
                <a:gd name="T0" fmla="*/ 48 w 87"/>
                <a:gd name="T1" fmla="*/ 60 h 83"/>
                <a:gd name="T2" fmla="*/ 47 w 87"/>
                <a:gd name="T3" fmla="*/ 60 h 83"/>
                <a:gd name="T4" fmla="*/ 44 w 87"/>
                <a:gd name="T5" fmla="*/ 60 h 83"/>
                <a:gd name="T6" fmla="*/ 41 w 87"/>
                <a:gd name="T7" fmla="*/ 59 h 83"/>
                <a:gd name="T8" fmla="*/ 35 w 87"/>
                <a:gd name="T9" fmla="*/ 57 h 83"/>
                <a:gd name="T10" fmla="*/ 34 w 87"/>
                <a:gd name="T11" fmla="*/ 57 h 83"/>
                <a:gd name="T12" fmla="*/ 33 w 87"/>
                <a:gd name="T13" fmla="*/ 57 h 83"/>
                <a:gd name="T14" fmla="*/ 32 w 87"/>
                <a:gd name="T15" fmla="*/ 56 h 83"/>
                <a:gd name="T16" fmla="*/ 32 w 87"/>
                <a:gd name="T17" fmla="*/ 56 h 83"/>
                <a:gd name="T18" fmla="*/ 33 w 87"/>
                <a:gd name="T19" fmla="*/ 55 h 83"/>
                <a:gd name="T20" fmla="*/ 33 w 87"/>
                <a:gd name="T21" fmla="*/ 55 h 83"/>
                <a:gd name="T22" fmla="*/ 33 w 87"/>
                <a:gd name="T23" fmla="*/ 55 h 83"/>
                <a:gd name="T24" fmla="*/ 33 w 87"/>
                <a:gd name="T25" fmla="*/ 55 h 83"/>
                <a:gd name="T26" fmla="*/ 33 w 87"/>
                <a:gd name="T27" fmla="*/ 55 h 83"/>
                <a:gd name="T28" fmla="*/ 34 w 87"/>
                <a:gd name="T29" fmla="*/ 53 h 83"/>
                <a:gd name="T30" fmla="*/ 35 w 87"/>
                <a:gd name="T31" fmla="*/ 52 h 83"/>
                <a:gd name="T32" fmla="*/ 36 w 87"/>
                <a:gd name="T33" fmla="*/ 51 h 83"/>
                <a:gd name="T34" fmla="*/ 39 w 87"/>
                <a:gd name="T35" fmla="*/ 49 h 83"/>
                <a:gd name="T36" fmla="*/ 51 w 87"/>
                <a:gd name="T37" fmla="*/ 41 h 83"/>
                <a:gd name="T38" fmla="*/ 67 w 87"/>
                <a:gd name="T39" fmla="*/ 34 h 83"/>
                <a:gd name="T40" fmla="*/ 71 w 87"/>
                <a:gd name="T41" fmla="*/ 33 h 83"/>
                <a:gd name="T42" fmla="*/ 72 w 87"/>
                <a:gd name="T43" fmla="*/ 37 h 83"/>
                <a:gd name="T44" fmla="*/ 71 w 87"/>
                <a:gd name="T45" fmla="*/ 46 h 83"/>
                <a:gd name="T46" fmla="*/ 68 w 87"/>
                <a:gd name="T47" fmla="*/ 50 h 83"/>
                <a:gd name="T48" fmla="*/ 66 w 87"/>
                <a:gd name="T49" fmla="*/ 53 h 83"/>
                <a:gd name="T50" fmla="*/ 60 w 87"/>
                <a:gd name="T51" fmla="*/ 57 h 83"/>
                <a:gd name="T52" fmla="*/ 51 w 87"/>
                <a:gd name="T53" fmla="*/ 60 h 83"/>
                <a:gd name="T54" fmla="*/ 49 w 87"/>
                <a:gd name="T55" fmla="*/ 60 h 83"/>
                <a:gd name="T56" fmla="*/ 48 w 87"/>
                <a:gd name="T57" fmla="*/ 60 h 83"/>
                <a:gd name="T58" fmla="*/ 80 w 87"/>
                <a:gd name="T59" fmla="*/ 0 h 83"/>
                <a:gd name="T60" fmla="*/ 79 w 87"/>
                <a:gd name="T61" fmla="*/ 0 h 83"/>
                <a:gd name="T62" fmla="*/ 67 w 87"/>
                <a:gd name="T63" fmla="*/ 1 h 83"/>
                <a:gd name="T64" fmla="*/ 61 w 87"/>
                <a:gd name="T65" fmla="*/ 3 h 83"/>
                <a:gd name="T66" fmla="*/ 52 w 87"/>
                <a:gd name="T67" fmla="*/ 6 h 83"/>
                <a:gd name="T68" fmla="*/ 43 w 87"/>
                <a:gd name="T69" fmla="*/ 10 h 83"/>
                <a:gd name="T70" fmla="*/ 34 w 87"/>
                <a:gd name="T71" fmla="*/ 15 h 83"/>
                <a:gd name="T72" fmla="*/ 24 w 87"/>
                <a:gd name="T73" fmla="*/ 20 h 83"/>
                <a:gd name="T74" fmla="*/ 19 w 87"/>
                <a:gd name="T75" fmla="*/ 24 h 83"/>
                <a:gd name="T76" fmla="*/ 16 w 87"/>
                <a:gd name="T77" fmla="*/ 26 h 83"/>
                <a:gd name="T78" fmla="*/ 14 w 87"/>
                <a:gd name="T79" fmla="*/ 28 h 83"/>
                <a:gd name="T80" fmla="*/ 3 w 87"/>
                <a:gd name="T81" fmla="*/ 44 h 83"/>
                <a:gd name="T82" fmla="*/ 3 w 87"/>
                <a:gd name="T83" fmla="*/ 64 h 83"/>
                <a:gd name="T84" fmla="*/ 4 w 87"/>
                <a:gd name="T85" fmla="*/ 68 h 83"/>
                <a:gd name="T86" fmla="*/ 7 w 87"/>
                <a:gd name="T87" fmla="*/ 72 h 83"/>
                <a:gd name="T88" fmla="*/ 10 w 87"/>
                <a:gd name="T89" fmla="*/ 75 h 83"/>
                <a:gd name="T90" fmla="*/ 14 w 87"/>
                <a:gd name="T91" fmla="*/ 77 h 83"/>
                <a:gd name="T92" fmla="*/ 31 w 87"/>
                <a:gd name="T93" fmla="*/ 83 h 83"/>
                <a:gd name="T94" fmla="*/ 31 w 87"/>
                <a:gd name="T95" fmla="*/ 83 h 83"/>
                <a:gd name="T96" fmla="*/ 46 w 87"/>
                <a:gd name="T97" fmla="*/ 80 h 83"/>
                <a:gd name="T98" fmla="*/ 61 w 87"/>
                <a:gd name="T99" fmla="*/ 77 h 83"/>
                <a:gd name="T100" fmla="*/ 73 w 87"/>
                <a:gd name="T101" fmla="*/ 69 h 83"/>
                <a:gd name="T102" fmla="*/ 82 w 87"/>
                <a:gd name="T103" fmla="*/ 57 h 83"/>
                <a:gd name="T104" fmla="*/ 84 w 87"/>
                <a:gd name="T105" fmla="*/ 50 h 83"/>
                <a:gd name="T106" fmla="*/ 84 w 87"/>
                <a:gd name="T107" fmla="*/ 42 h 83"/>
                <a:gd name="T108" fmla="*/ 80 w 87"/>
                <a:gd name="T109" fmla="*/ 30 h 83"/>
                <a:gd name="T110" fmla="*/ 85 w 87"/>
                <a:gd name="T111" fmla="*/ 27 h 83"/>
                <a:gd name="T112" fmla="*/ 87 w 87"/>
                <a:gd name="T113" fmla="*/ 22 h 83"/>
                <a:gd name="T114" fmla="*/ 87 w 87"/>
                <a:gd name="T115" fmla="*/ 14 h 83"/>
                <a:gd name="T116" fmla="*/ 86 w 87"/>
                <a:gd name="T117" fmla="*/ 7 h 83"/>
                <a:gd name="T118" fmla="*/ 84 w 87"/>
                <a:gd name="T119" fmla="*/ 2 h 83"/>
                <a:gd name="T120" fmla="*/ 80 w 87"/>
                <a:gd name="T1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" h="83">
                  <a:moveTo>
                    <a:pt x="48" y="60"/>
                  </a:moveTo>
                  <a:cubicBezTo>
                    <a:pt x="48" y="60"/>
                    <a:pt x="47" y="60"/>
                    <a:pt x="47" y="60"/>
                  </a:cubicBezTo>
                  <a:cubicBezTo>
                    <a:pt x="46" y="60"/>
                    <a:pt x="45" y="60"/>
                    <a:pt x="44" y="60"/>
                  </a:cubicBezTo>
                  <a:cubicBezTo>
                    <a:pt x="43" y="60"/>
                    <a:pt x="42" y="59"/>
                    <a:pt x="41" y="59"/>
                  </a:cubicBezTo>
                  <a:cubicBezTo>
                    <a:pt x="39" y="58"/>
                    <a:pt x="37" y="58"/>
                    <a:pt x="35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4" y="54"/>
                    <a:pt x="34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6" y="51"/>
                    <a:pt x="36" y="51"/>
                  </a:cubicBezTo>
                  <a:cubicBezTo>
                    <a:pt x="37" y="50"/>
                    <a:pt x="38" y="49"/>
                    <a:pt x="39" y="49"/>
                  </a:cubicBezTo>
                  <a:cubicBezTo>
                    <a:pt x="42" y="46"/>
                    <a:pt x="47" y="43"/>
                    <a:pt x="51" y="41"/>
                  </a:cubicBezTo>
                  <a:cubicBezTo>
                    <a:pt x="56" y="39"/>
                    <a:pt x="62" y="36"/>
                    <a:pt x="67" y="34"/>
                  </a:cubicBezTo>
                  <a:cubicBezTo>
                    <a:pt x="68" y="34"/>
                    <a:pt x="70" y="33"/>
                    <a:pt x="71" y="33"/>
                  </a:cubicBezTo>
                  <a:cubicBezTo>
                    <a:pt x="72" y="34"/>
                    <a:pt x="72" y="36"/>
                    <a:pt x="72" y="37"/>
                  </a:cubicBezTo>
                  <a:cubicBezTo>
                    <a:pt x="73" y="40"/>
                    <a:pt x="72" y="44"/>
                    <a:pt x="71" y="46"/>
                  </a:cubicBezTo>
                  <a:cubicBezTo>
                    <a:pt x="70" y="48"/>
                    <a:pt x="69" y="49"/>
                    <a:pt x="68" y="50"/>
                  </a:cubicBezTo>
                  <a:cubicBezTo>
                    <a:pt x="68" y="51"/>
                    <a:pt x="67" y="52"/>
                    <a:pt x="66" y="53"/>
                  </a:cubicBezTo>
                  <a:cubicBezTo>
                    <a:pt x="65" y="54"/>
                    <a:pt x="63" y="56"/>
                    <a:pt x="60" y="57"/>
                  </a:cubicBezTo>
                  <a:cubicBezTo>
                    <a:pt x="57" y="59"/>
                    <a:pt x="54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49" y="60"/>
                    <a:pt x="48" y="60"/>
                    <a:pt x="48" y="6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79" y="0"/>
                  </a:cubicBezTo>
                  <a:cubicBezTo>
                    <a:pt x="75" y="0"/>
                    <a:pt x="71" y="0"/>
                    <a:pt x="67" y="1"/>
                  </a:cubicBezTo>
                  <a:cubicBezTo>
                    <a:pt x="65" y="1"/>
                    <a:pt x="63" y="2"/>
                    <a:pt x="61" y="3"/>
                  </a:cubicBezTo>
                  <a:cubicBezTo>
                    <a:pt x="58" y="4"/>
                    <a:pt x="55" y="5"/>
                    <a:pt x="52" y="6"/>
                  </a:cubicBezTo>
                  <a:cubicBezTo>
                    <a:pt x="49" y="7"/>
                    <a:pt x="46" y="9"/>
                    <a:pt x="43" y="10"/>
                  </a:cubicBezTo>
                  <a:cubicBezTo>
                    <a:pt x="40" y="12"/>
                    <a:pt x="37" y="13"/>
                    <a:pt x="34" y="15"/>
                  </a:cubicBezTo>
                  <a:cubicBezTo>
                    <a:pt x="31" y="16"/>
                    <a:pt x="28" y="18"/>
                    <a:pt x="24" y="20"/>
                  </a:cubicBezTo>
                  <a:cubicBezTo>
                    <a:pt x="22" y="21"/>
                    <a:pt x="21" y="23"/>
                    <a:pt x="19" y="24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6"/>
                    <a:pt x="15" y="27"/>
                    <a:pt x="14" y="28"/>
                  </a:cubicBezTo>
                  <a:cubicBezTo>
                    <a:pt x="9" y="32"/>
                    <a:pt x="5" y="37"/>
                    <a:pt x="3" y="44"/>
                  </a:cubicBezTo>
                  <a:cubicBezTo>
                    <a:pt x="1" y="50"/>
                    <a:pt x="0" y="57"/>
                    <a:pt x="3" y="64"/>
                  </a:cubicBezTo>
                  <a:cubicBezTo>
                    <a:pt x="3" y="65"/>
                    <a:pt x="4" y="66"/>
                    <a:pt x="4" y="68"/>
                  </a:cubicBezTo>
                  <a:cubicBezTo>
                    <a:pt x="5" y="69"/>
                    <a:pt x="6" y="70"/>
                    <a:pt x="7" y="72"/>
                  </a:cubicBezTo>
                  <a:cubicBezTo>
                    <a:pt x="8" y="73"/>
                    <a:pt x="9" y="74"/>
                    <a:pt x="10" y="75"/>
                  </a:cubicBezTo>
                  <a:cubicBezTo>
                    <a:pt x="11" y="76"/>
                    <a:pt x="12" y="77"/>
                    <a:pt x="14" y="77"/>
                  </a:cubicBezTo>
                  <a:cubicBezTo>
                    <a:pt x="20" y="81"/>
                    <a:pt x="25" y="83"/>
                    <a:pt x="31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3"/>
                    <a:pt x="42" y="81"/>
                    <a:pt x="46" y="80"/>
                  </a:cubicBezTo>
                  <a:cubicBezTo>
                    <a:pt x="51" y="79"/>
                    <a:pt x="56" y="79"/>
                    <a:pt x="61" y="77"/>
                  </a:cubicBezTo>
                  <a:cubicBezTo>
                    <a:pt x="66" y="76"/>
                    <a:pt x="70" y="72"/>
                    <a:pt x="73" y="69"/>
                  </a:cubicBezTo>
                  <a:cubicBezTo>
                    <a:pt x="77" y="66"/>
                    <a:pt x="80" y="61"/>
                    <a:pt x="82" y="57"/>
                  </a:cubicBezTo>
                  <a:cubicBezTo>
                    <a:pt x="83" y="54"/>
                    <a:pt x="83" y="52"/>
                    <a:pt x="84" y="50"/>
                  </a:cubicBezTo>
                  <a:cubicBezTo>
                    <a:pt x="84" y="47"/>
                    <a:pt x="84" y="45"/>
                    <a:pt x="84" y="42"/>
                  </a:cubicBezTo>
                  <a:cubicBezTo>
                    <a:pt x="83" y="38"/>
                    <a:pt x="82" y="34"/>
                    <a:pt x="80" y="30"/>
                  </a:cubicBezTo>
                  <a:cubicBezTo>
                    <a:pt x="82" y="29"/>
                    <a:pt x="83" y="28"/>
                    <a:pt x="85" y="27"/>
                  </a:cubicBezTo>
                  <a:cubicBezTo>
                    <a:pt x="86" y="26"/>
                    <a:pt x="87" y="25"/>
                    <a:pt x="87" y="22"/>
                  </a:cubicBezTo>
                  <a:cubicBezTo>
                    <a:pt x="87" y="19"/>
                    <a:pt x="87" y="17"/>
                    <a:pt x="87" y="14"/>
                  </a:cubicBezTo>
                  <a:cubicBezTo>
                    <a:pt x="87" y="12"/>
                    <a:pt x="87" y="10"/>
                    <a:pt x="86" y="7"/>
                  </a:cubicBezTo>
                  <a:cubicBezTo>
                    <a:pt x="86" y="4"/>
                    <a:pt x="85" y="2"/>
                    <a:pt x="84" y="2"/>
                  </a:cubicBezTo>
                  <a:cubicBezTo>
                    <a:pt x="83" y="0"/>
                    <a:pt x="81" y="0"/>
                    <a:pt x="8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20" name="Freeform 67"/>
            <p:cNvSpPr>
              <a:spLocks/>
            </p:cNvSpPr>
            <p:nvPr/>
          </p:nvSpPr>
          <p:spPr bwMode="ltGray">
            <a:xfrm>
              <a:off x="5286376" y="5411788"/>
              <a:ext cx="85725" cy="71438"/>
            </a:xfrm>
            <a:custGeom>
              <a:avLst/>
              <a:gdLst>
                <a:gd name="T0" fmla="*/ 56 w 154"/>
                <a:gd name="T1" fmla="*/ 5 h 129"/>
                <a:gd name="T2" fmla="*/ 22 w 154"/>
                <a:gd name="T3" fmla="*/ 24 h 129"/>
                <a:gd name="T4" fmla="*/ 7 w 154"/>
                <a:gd name="T5" fmla="*/ 44 h 129"/>
                <a:gd name="T6" fmla="*/ 1 w 154"/>
                <a:gd name="T7" fmla="*/ 62 h 129"/>
                <a:gd name="T8" fmla="*/ 0 w 154"/>
                <a:gd name="T9" fmla="*/ 65 h 129"/>
                <a:gd name="T10" fmla="*/ 6 w 154"/>
                <a:gd name="T11" fmla="*/ 68 h 129"/>
                <a:gd name="T12" fmla="*/ 16 w 154"/>
                <a:gd name="T13" fmla="*/ 49 h 129"/>
                <a:gd name="T14" fmla="*/ 35 w 154"/>
                <a:gd name="T15" fmla="*/ 32 h 129"/>
                <a:gd name="T16" fmla="*/ 44 w 154"/>
                <a:gd name="T17" fmla="*/ 27 h 129"/>
                <a:gd name="T18" fmla="*/ 48 w 154"/>
                <a:gd name="T19" fmla="*/ 25 h 129"/>
                <a:gd name="T20" fmla="*/ 59 w 154"/>
                <a:gd name="T21" fmla="*/ 21 h 129"/>
                <a:gd name="T22" fmla="*/ 63 w 154"/>
                <a:gd name="T23" fmla="*/ 20 h 129"/>
                <a:gd name="T24" fmla="*/ 65 w 154"/>
                <a:gd name="T25" fmla="*/ 20 h 129"/>
                <a:gd name="T26" fmla="*/ 74 w 154"/>
                <a:gd name="T27" fmla="*/ 19 h 129"/>
                <a:gd name="T28" fmla="*/ 91 w 154"/>
                <a:gd name="T29" fmla="*/ 22 h 129"/>
                <a:gd name="T30" fmla="*/ 105 w 154"/>
                <a:gd name="T31" fmla="*/ 30 h 129"/>
                <a:gd name="T32" fmla="*/ 119 w 154"/>
                <a:gd name="T33" fmla="*/ 42 h 129"/>
                <a:gd name="T34" fmla="*/ 121 w 154"/>
                <a:gd name="T35" fmla="*/ 45 h 129"/>
                <a:gd name="T36" fmla="*/ 122 w 154"/>
                <a:gd name="T37" fmla="*/ 65 h 129"/>
                <a:gd name="T38" fmla="*/ 94 w 154"/>
                <a:gd name="T39" fmla="*/ 94 h 129"/>
                <a:gd name="T40" fmla="*/ 80 w 154"/>
                <a:gd name="T41" fmla="*/ 98 h 129"/>
                <a:gd name="T42" fmla="*/ 75 w 154"/>
                <a:gd name="T43" fmla="*/ 98 h 129"/>
                <a:gd name="T44" fmla="*/ 70 w 154"/>
                <a:gd name="T45" fmla="*/ 98 h 129"/>
                <a:gd name="T46" fmla="*/ 50 w 154"/>
                <a:gd name="T47" fmla="*/ 90 h 129"/>
                <a:gd name="T48" fmla="*/ 34 w 154"/>
                <a:gd name="T49" fmla="*/ 63 h 129"/>
                <a:gd name="T50" fmla="*/ 22 w 154"/>
                <a:gd name="T51" fmla="*/ 59 h 129"/>
                <a:gd name="T52" fmla="*/ 13 w 154"/>
                <a:gd name="T53" fmla="*/ 61 h 129"/>
                <a:gd name="T54" fmla="*/ 8 w 154"/>
                <a:gd name="T55" fmla="*/ 73 h 129"/>
                <a:gd name="T56" fmla="*/ 19 w 154"/>
                <a:gd name="T57" fmla="*/ 102 h 129"/>
                <a:gd name="T58" fmla="*/ 23 w 154"/>
                <a:gd name="T59" fmla="*/ 108 h 129"/>
                <a:gd name="T60" fmla="*/ 32 w 154"/>
                <a:gd name="T61" fmla="*/ 117 h 129"/>
                <a:gd name="T62" fmla="*/ 44 w 154"/>
                <a:gd name="T63" fmla="*/ 124 h 129"/>
                <a:gd name="T64" fmla="*/ 52 w 154"/>
                <a:gd name="T65" fmla="*/ 127 h 129"/>
                <a:gd name="T66" fmla="*/ 63 w 154"/>
                <a:gd name="T67" fmla="*/ 129 h 129"/>
                <a:gd name="T68" fmla="*/ 72 w 154"/>
                <a:gd name="T69" fmla="*/ 129 h 129"/>
                <a:gd name="T70" fmla="*/ 123 w 154"/>
                <a:gd name="T71" fmla="*/ 115 h 129"/>
                <a:gd name="T72" fmla="*/ 153 w 154"/>
                <a:gd name="T73" fmla="*/ 68 h 129"/>
                <a:gd name="T74" fmla="*/ 150 w 154"/>
                <a:gd name="T75" fmla="*/ 42 h 129"/>
                <a:gd name="T76" fmla="*/ 108 w 154"/>
                <a:gd name="T77" fmla="*/ 7 h 129"/>
                <a:gd name="T78" fmla="*/ 78 w 154"/>
                <a:gd name="T7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29">
                  <a:moveTo>
                    <a:pt x="78" y="0"/>
                  </a:moveTo>
                  <a:cubicBezTo>
                    <a:pt x="70" y="0"/>
                    <a:pt x="63" y="2"/>
                    <a:pt x="56" y="5"/>
                  </a:cubicBezTo>
                  <a:cubicBezTo>
                    <a:pt x="48" y="7"/>
                    <a:pt x="40" y="11"/>
                    <a:pt x="32" y="16"/>
                  </a:cubicBezTo>
                  <a:cubicBezTo>
                    <a:pt x="29" y="18"/>
                    <a:pt x="25" y="21"/>
                    <a:pt x="22" y="24"/>
                  </a:cubicBezTo>
                  <a:cubicBezTo>
                    <a:pt x="19" y="27"/>
                    <a:pt x="16" y="30"/>
                    <a:pt x="14" y="33"/>
                  </a:cubicBezTo>
                  <a:cubicBezTo>
                    <a:pt x="11" y="37"/>
                    <a:pt x="9" y="40"/>
                    <a:pt x="7" y="44"/>
                  </a:cubicBezTo>
                  <a:cubicBezTo>
                    <a:pt x="5" y="48"/>
                    <a:pt x="4" y="52"/>
                    <a:pt x="3" y="56"/>
                  </a:cubicBezTo>
                  <a:cubicBezTo>
                    <a:pt x="2" y="58"/>
                    <a:pt x="2" y="60"/>
                    <a:pt x="1" y="62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5"/>
                  </a:cubicBezTo>
                  <a:cubicBezTo>
                    <a:pt x="1" y="65"/>
                    <a:pt x="1" y="66"/>
                    <a:pt x="2" y="66"/>
                  </a:cubicBezTo>
                  <a:cubicBezTo>
                    <a:pt x="4" y="67"/>
                    <a:pt x="5" y="68"/>
                    <a:pt x="6" y="68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10" y="61"/>
                    <a:pt x="13" y="54"/>
                    <a:pt x="16" y="49"/>
                  </a:cubicBezTo>
                  <a:cubicBezTo>
                    <a:pt x="20" y="43"/>
                    <a:pt x="25" y="38"/>
                    <a:pt x="30" y="34"/>
                  </a:cubicBezTo>
                  <a:cubicBezTo>
                    <a:pt x="32" y="33"/>
                    <a:pt x="33" y="33"/>
                    <a:pt x="35" y="32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1" y="24"/>
                    <a:pt x="55" y="22"/>
                    <a:pt x="58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9" y="19"/>
                    <a:pt x="71" y="19"/>
                    <a:pt x="74" y="19"/>
                  </a:cubicBezTo>
                  <a:cubicBezTo>
                    <a:pt x="78" y="19"/>
                    <a:pt x="82" y="20"/>
                    <a:pt x="86" y="21"/>
                  </a:cubicBezTo>
                  <a:cubicBezTo>
                    <a:pt x="88" y="21"/>
                    <a:pt x="90" y="21"/>
                    <a:pt x="91" y="22"/>
                  </a:cubicBezTo>
                  <a:cubicBezTo>
                    <a:pt x="93" y="22"/>
                    <a:pt x="94" y="23"/>
                    <a:pt x="95" y="24"/>
                  </a:cubicBezTo>
                  <a:cubicBezTo>
                    <a:pt x="98" y="25"/>
                    <a:pt x="102" y="27"/>
                    <a:pt x="105" y="30"/>
                  </a:cubicBezTo>
                  <a:cubicBezTo>
                    <a:pt x="110" y="33"/>
                    <a:pt x="114" y="36"/>
                    <a:pt x="117" y="40"/>
                  </a:cubicBezTo>
                  <a:cubicBezTo>
                    <a:pt x="118" y="41"/>
                    <a:pt x="118" y="42"/>
                    <a:pt x="119" y="42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4"/>
                    <a:pt x="120" y="45"/>
                    <a:pt x="121" y="45"/>
                  </a:cubicBezTo>
                  <a:cubicBezTo>
                    <a:pt x="122" y="47"/>
                    <a:pt x="122" y="50"/>
                    <a:pt x="123" y="52"/>
                  </a:cubicBezTo>
                  <a:cubicBezTo>
                    <a:pt x="124" y="57"/>
                    <a:pt x="123" y="61"/>
                    <a:pt x="122" y="65"/>
                  </a:cubicBezTo>
                  <a:cubicBezTo>
                    <a:pt x="121" y="70"/>
                    <a:pt x="119" y="74"/>
                    <a:pt x="115" y="78"/>
                  </a:cubicBezTo>
                  <a:cubicBezTo>
                    <a:pt x="110" y="84"/>
                    <a:pt x="103" y="90"/>
                    <a:pt x="94" y="94"/>
                  </a:cubicBezTo>
                  <a:cubicBezTo>
                    <a:pt x="91" y="95"/>
                    <a:pt x="87" y="96"/>
                    <a:pt x="83" y="97"/>
                  </a:cubicBezTo>
                  <a:cubicBezTo>
                    <a:pt x="82" y="97"/>
                    <a:pt x="81" y="97"/>
                    <a:pt x="80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5" y="98"/>
                    <a:pt x="62" y="97"/>
                    <a:pt x="59" y="96"/>
                  </a:cubicBezTo>
                  <a:cubicBezTo>
                    <a:pt x="55" y="95"/>
                    <a:pt x="53" y="93"/>
                    <a:pt x="50" y="90"/>
                  </a:cubicBezTo>
                  <a:cubicBezTo>
                    <a:pt x="47" y="87"/>
                    <a:pt x="44" y="83"/>
                    <a:pt x="42" y="79"/>
                  </a:cubicBezTo>
                  <a:cubicBezTo>
                    <a:pt x="40" y="74"/>
                    <a:pt x="38" y="68"/>
                    <a:pt x="34" y="63"/>
                  </a:cubicBezTo>
                  <a:cubicBezTo>
                    <a:pt x="33" y="62"/>
                    <a:pt x="32" y="60"/>
                    <a:pt x="28" y="60"/>
                  </a:cubicBezTo>
                  <a:cubicBezTo>
                    <a:pt x="26" y="60"/>
                    <a:pt x="24" y="59"/>
                    <a:pt x="22" y="59"/>
                  </a:cubicBezTo>
                  <a:cubicBezTo>
                    <a:pt x="21" y="59"/>
                    <a:pt x="21" y="59"/>
                    <a:pt x="20" y="59"/>
                  </a:cubicBezTo>
                  <a:cubicBezTo>
                    <a:pt x="18" y="60"/>
                    <a:pt x="16" y="60"/>
                    <a:pt x="13" y="61"/>
                  </a:cubicBezTo>
                  <a:cubicBezTo>
                    <a:pt x="10" y="62"/>
                    <a:pt x="9" y="64"/>
                    <a:pt x="8" y="65"/>
                  </a:cubicBezTo>
                  <a:cubicBezTo>
                    <a:pt x="7" y="68"/>
                    <a:pt x="7" y="71"/>
                    <a:pt x="8" y="73"/>
                  </a:cubicBezTo>
                  <a:cubicBezTo>
                    <a:pt x="10" y="81"/>
                    <a:pt x="12" y="88"/>
                    <a:pt x="16" y="97"/>
                  </a:cubicBezTo>
                  <a:cubicBezTo>
                    <a:pt x="17" y="99"/>
                    <a:pt x="18" y="100"/>
                    <a:pt x="19" y="102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6"/>
                    <a:pt x="23" y="107"/>
                    <a:pt x="23" y="108"/>
                  </a:cubicBezTo>
                  <a:cubicBezTo>
                    <a:pt x="25" y="110"/>
                    <a:pt x="26" y="111"/>
                    <a:pt x="27" y="113"/>
                  </a:cubicBezTo>
                  <a:cubicBezTo>
                    <a:pt x="29" y="114"/>
                    <a:pt x="30" y="115"/>
                    <a:pt x="32" y="117"/>
                  </a:cubicBezTo>
                  <a:cubicBezTo>
                    <a:pt x="35" y="119"/>
                    <a:pt x="38" y="121"/>
                    <a:pt x="42" y="123"/>
                  </a:cubicBezTo>
                  <a:cubicBezTo>
                    <a:pt x="43" y="123"/>
                    <a:pt x="44" y="124"/>
                    <a:pt x="44" y="124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9" y="126"/>
                    <a:pt x="51" y="127"/>
                    <a:pt x="52" y="127"/>
                  </a:cubicBezTo>
                  <a:cubicBezTo>
                    <a:pt x="54" y="127"/>
                    <a:pt x="56" y="128"/>
                    <a:pt x="58" y="12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4" y="129"/>
                    <a:pt x="66" y="129"/>
                    <a:pt x="68" y="129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5" y="129"/>
                    <a:pt x="78" y="129"/>
                    <a:pt x="82" y="129"/>
                  </a:cubicBezTo>
                  <a:cubicBezTo>
                    <a:pt x="97" y="128"/>
                    <a:pt x="111" y="123"/>
                    <a:pt x="123" y="115"/>
                  </a:cubicBezTo>
                  <a:cubicBezTo>
                    <a:pt x="131" y="109"/>
                    <a:pt x="137" y="103"/>
                    <a:pt x="143" y="95"/>
                  </a:cubicBezTo>
                  <a:cubicBezTo>
                    <a:pt x="148" y="87"/>
                    <a:pt x="152" y="78"/>
                    <a:pt x="153" y="68"/>
                  </a:cubicBezTo>
                  <a:cubicBezTo>
                    <a:pt x="154" y="64"/>
                    <a:pt x="154" y="59"/>
                    <a:pt x="153" y="55"/>
                  </a:cubicBezTo>
                  <a:cubicBezTo>
                    <a:pt x="153" y="50"/>
                    <a:pt x="151" y="46"/>
                    <a:pt x="150" y="42"/>
                  </a:cubicBezTo>
                  <a:cubicBezTo>
                    <a:pt x="145" y="33"/>
                    <a:pt x="140" y="25"/>
                    <a:pt x="132" y="19"/>
                  </a:cubicBezTo>
                  <a:cubicBezTo>
                    <a:pt x="125" y="13"/>
                    <a:pt x="116" y="10"/>
                    <a:pt x="108" y="7"/>
                  </a:cubicBezTo>
                  <a:cubicBezTo>
                    <a:pt x="99" y="4"/>
                    <a:pt x="91" y="1"/>
                    <a:pt x="82" y="0"/>
                  </a:cubicBezTo>
                  <a:cubicBezTo>
                    <a:pt x="81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72174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 Option 3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8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mtClean="0"/>
              <a:t>25/07/2019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Freeform 30"/>
          <p:cNvSpPr>
            <a:spLocks/>
          </p:cNvSpPr>
          <p:nvPr/>
        </p:nvSpPr>
        <p:spPr bwMode="ltGray">
          <a:xfrm>
            <a:off x="6528123" y="1364578"/>
            <a:ext cx="4431659" cy="4333901"/>
          </a:xfrm>
          <a:custGeom>
            <a:avLst/>
            <a:gdLst>
              <a:gd name="T0" fmla="*/ 477 w 767"/>
              <a:gd name="T1" fmla="*/ 4 h 748"/>
              <a:gd name="T2" fmla="*/ 476 w 767"/>
              <a:gd name="T3" fmla="*/ 4 h 748"/>
              <a:gd name="T4" fmla="*/ 472 w 767"/>
              <a:gd name="T5" fmla="*/ 15 h 748"/>
              <a:gd name="T6" fmla="*/ 470 w 767"/>
              <a:gd name="T7" fmla="*/ 24 h 748"/>
              <a:gd name="T8" fmla="*/ 445 w 767"/>
              <a:gd name="T9" fmla="*/ 105 h 748"/>
              <a:gd name="T10" fmla="*/ 414 w 767"/>
              <a:gd name="T11" fmla="*/ 200 h 748"/>
              <a:gd name="T12" fmla="*/ 369 w 767"/>
              <a:gd name="T13" fmla="*/ 319 h 748"/>
              <a:gd name="T14" fmla="*/ 351 w 767"/>
              <a:gd name="T15" fmla="*/ 235 h 748"/>
              <a:gd name="T16" fmla="*/ 313 w 767"/>
              <a:gd name="T17" fmla="*/ 65 h 748"/>
              <a:gd name="T18" fmla="*/ 307 w 767"/>
              <a:gd name="T19" fmla="*/ 50 h 748"/>
              <a:gd name="T20" fmla="*/ 317 w 767"/>
              <a:gd name="T21" fmla="*/ 130 h 748"/>
              <a:gd name="T22" fmla="*/ 334 w 767"/>
              <a:gd name="T23" fmla="*/ 250 h 748"/>
              <a:gd name="T24" fmla="*/ 345 w 767"/>
              <a:gd name="T25" fmla="*/ 341 h 748"/>
              <a:gd name="T26" fmla="*/ 289 w 767"/>
              <a:gd name="T27" fmla="*/ 301 h 748"/>
              <a:gd name="T28" fmla="*/ 191 w 767"/>
              <a:gd name="T29" fmla="*/ 238 h 748"/>
              <a:gd name="T30" fmla="*/ 119 w 767"/>
              <a:gd name="T31" fmla="*/ 200 h 748"/>
              <a:gd name="T32" fmla="*/ 111 w 767"/>
              <a:gd name="T33" fmla="*/ 199 h 748"/>
              <a:gd name="T34" fmla="*/ 200 w 767"/>
              <a:gd name="T35" fmla="*/ 261 h 748"/>
              <a:gd name="T36" fmla="*/ 306 w 767"/>
              <a:gd name="T37" fmla="*/ 337 h 748"/>
              <a:gd name="T38" fmla="*/ 322 w 767"/>
              <a:gd name="T39" fmla="*/ 389 h 748"/>
              <a:gd name="T40" fmla="*/ 119 w 767"/>
              <a:gd name="T41" fmla="*/ 475 h 748"/>
              <a:gd name="T42" fmla="*/ 4 w 767"/>
              <a:gd name="T43" fmla="*/ 529 h 748"/>
              <a:gd name="T44" fmla="*/ 5 w 767"/>
              <a:gd name="T45" fmla="*/ 536 h 748"/>
              <a:gd name="T46" fmla="*/ 193 w 767"/>
              <a:gd name="T47" fmla="*/ 463 h 748"/>
              <a:gd name="T48" fmla="*/ 333 w 767"/>
              <a:gd name="T49" fmla="*/ 411 h 748"/>
              <a:gd name="T50" fmla="*/ 276 w 767"/>
              <a:gd name="T51" fmla="*/ 559 h 748"/>
              <a:gd name="T52" fmla="*/ 237 w 767"/>
              <a:gd name="T53" fmla="*/ 657 h 748"/>
              <a:gd name="T54" fmla="*/ 213 w 767"/>
              <a:gd name="T55" fmla="*/ 743 h 748"/>
              <a:gd name="T56" fmla="*/ 236 w 767"/>
              <a:gd name="T57" fmla="*/ 732 h 748"/>
              <a:gd name="T58" fmla="*/ 277 w 767"/>
              <a:gd name="T59" fmla="*/ 639 h 748"/>
              <a:gd name="T60" fmla="*/ 339 w 767"/>
              <a:gd name="T61" fmla="*/ 482 h 748"/>
              <a:gd name="T62" fmla="*/ 372 w 767"/>
              <a:gd name="T63" fmla="*/ 512 h 748"/>
              <a:gd name="T64" fmla="*/ 404 w 767"/>
              <a:gd name="T65" fmla="*/ 682 h 748"/>
              <a:gd name="T66" fmla="*/ 425 w 767"/>
              <a:gd name="T67" fmla="*/ 693 h 748"/>
              <a:gd name="T68" fmla="*/ 423 w 767"/>
              <a:gd name="T69" fmla="*/ 620 h 748"/>
              <a:gd name="T70" fmla="*/ 398 w 767"/>
              <a:gd name="T71" fmla="*/ 478 h 748"/>
              <a:gd name="T72" fmla="*/ 458 w 767"/>
              <a:gd name="T73" fmla="*/ 459 h 748"/>
              <a:gd name="T74" fmla="*/ 605 w 767"/>
              <a:gd name="T75" fmla="*/ 577 h 748"/>
              <a:gd name="T76" fmla="*/ 665 w 767"/>
              <a:gd name="T77" fmla="*/ 621 h 748"/>
              <a:gd name="T78" fmla="*/ 670 w 767"/>
              <a:gd name="T79" fmla="*/ 595 h 748"/>
              <a:gd name="T80" fmla="*/ 581 w 767"/>
              <a:gd name="T81" fmla="*/ 518 h 748"/>
              <a:gd name="T82" fmla="*/ 437 w 767"/>
              <a:gd name="T83" fmla="*/ 403 h 748"/>
              <a:gd name="T84" fmla="*/ 556 w 767"/>
              <a:gd name="T85" fmla="*/ 322 h 748"/>
              <a:gd name="T86" fmla="*/ 756 w 767"/>
              <a:gd name="T87" fmla="*/ 231 h 748"/>
              <a:gd name="T88" fmla="*/ 758 w 767"/>
              <a:gd name="T89" fmla="*/ 204 h 748"/>
              <a:gd name="T90" fmla="*/ 677 w 767"/>
              <a:gd name="T91" fmla="*/ 234 h 748"/>
              <a:gd name="T92" fmla="*/ 509 w 767"/>
              <a:gd name="T93" fmla="*/ 308 h 748"/>
              <a:gd name="T94" fmla="*/ 388 w 767"/>
              <a:gd name="T95" fmla="*/ 343 h 748"/>
              <a:gd name="T96" fmla="*/ 428 w 767"/>
              <a:gd name="T97" fmla="*/ 215 h 748"/>
              <a:gd name="T98" fmla="*/ 477 w 767"/>
              <a:gd name="T99" fmla="*/ 35 h 748"/>
              <a:gd name="T100" fmla="*/ 483 w 767"/>
              <a:gd name="T101" fmla="*/ 9 h 748"/>
              <a:gd name="T102" fmla="*/ 481 w 767"/>
              <a:gd name="T103" fmla="*/ 0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67" h="748">
                <a:moveTo>
                  <a:pt x="481" y="0"/>
                </a:moveTo>
                <a:cubicBezTo>
                  <a:pt x="480" y="0"/>
                  <a:pt x="480" y="0"/>
                  <a:pt x="480" y="1"/>
                </a:cubicBezTo>
                <a:cubicBezTo>
                  <a:pt x="479" y="1"/>
                  <a:pt x="478" y="2"/>
                  <a:pt x="477" y="2"/>
                </a:cubicBezTo>
                <a:cubicBezTo>
                  <a:pt x="477" y="3"/>
                  <a:pt x="477" y="3"/>
                  <a:pt x="477" y="4"/>
                </a:cubicBezTo>
                <a:cubicBezTo>
                  <a:pt x="477" y="4"/>
                  <a:pt x="477" y="4"/>
                  <a:pt x="477" y="4"/>
                </a:cubicBezTo>
                <a:cubicBezTo>
                  <a:pt x="477" y="4"/>
                  <a:pt x="477" y="4"/>
                  <a:pt x="477" y="4"/>
                </a:cubicBezTo>
                <a:cubicBezTo>
                  <a:pt x="477" y="4"/>
                  <a:pt x="477" y="4"/>
                  <a:pt x="476" y="4"/>
                </a:cubicBezTo>
                <a:cubicBezTo>
                  <a:pt x="476" y="4"/>
                  <a:pt x="476" y="4"/>
                  <a:pt x="476" y="4"/>
                </a:cubicBezTo>
                <a:cubicBezTo>
                  <a:pt x="475" y="5"/>
                  <a:pt x="475" y="5"/>
                  <a:pt x="475" y="5"/>
                </a:cubicBezTo>
                <a:cubicBezTo>
                  <a:pt x="475" y="5"/>
                  <a:pt x="475" y="6"/>
                  <a:pt x="475" y="6"/>
                </a:cubicBezTo>
                <a:cubicBezTo>
                  <a:pt x="475" y="7"/>
                  <a:pt x="474" y="9"/>
                  <a:pt x="473" y="11"/>
                </a:cubicBezTo>
                <a:cubicBezTo>
                  <a:pt x="473" y="12"/>
                  <a:pt x="472" y="14"/>
                  <a:pt x="472" y="15"/>
                </a:cubicBezTo>
                <a:cubicBezTo>
                  <a:pt x="472" y="16"/>
                  <a:pt x="472" y="16"/>
                  <a:pt x="472" y="16"/>
                </a:cubicBezTo>
                <a:cubicBezTo>
                  <a:pt x="471" y="17"/>
                  <a:pt x="471" y="17"/>
                  <a:pt x="471" y="17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0" y="24"/>
                  <a:pt x="470" y="24"/>
                  <a:pt x="470" y="24"/>
                </a:cubicBezTo>
                <a:cubicBezTo>
                  <a:pt x="467" y="36"/>
                  <a:pt x="467" y="36"/>
                  <a:pt x="467" y="36"/>
                </a:cubicBezTo>
                <a:cubicBezTo>
                  <a:pt x="464" y="44"/>
                  <a:pt x="462" y="51"/>
                  <a:pt x="460" y="59"/>
                </a:cubicBezTo>
                <a:cubicBezTo>
                  <a:pt x="458" y="67"/>
                  <a:pt x="455" y="74"/>
                  <a:pt x="453" y="82"/>
                </a:cubicBezTo>
                <a:cubicBezTo>
                  <a:pt x="450" y="90"/>
                  <a:pt x="447" y="97"/>
                  <a:pt x="445" y="105"/>
                </a:cubicBezTo>
                <a:cubicBezTo>
                  <a:pt x="442" y="113"/>
                  <a:pt x="440" y="121"/>
                  <a:pt x="437" y="129"/>
                </a:cubicBezTo>
                <a:cubicBezTo>
                  <a:pt x="430" y="153"/>
                  <a:pt x="430" y="153"/>
                  <a:pt x="430" y="153"/>
                </a:cubicBezTo>
                <a:cubicBezTo>
                  <a:pt x="427" y="160"/>
                  <a:pt x="424" y="168"/>
                  <a:pt x="422" y="176"/>
                </a:cubicBezTo>
                <a:cubicBezTo>
                  <a:pt x="414" y="200"/>
                  <a:pt x="414" y="200"/>
                  <a:pt x="414" y="200"/>
                </a:cubicBezTo>
                <a:cubicBezTo>
                  <a:pt x="411" y="208"/>
                  <a:pt x="408" y="215"/>
                  <a:pt x="405" y="223"/>
                </a:cubicBezTo>
                <a:cubicBezTo>
                  <a:pt x="402" y="231"/>
                  <a:pt x="399" y="239"/>
                  <a:pt x="396" y="247"/>
                </a:cubicBezTo>
                <a:cubicBezTo>
                  <a:pt x="393" y="254"/>
                  <a:pt x="389" y="266"/>
                  <a:pt x="385" y="276"/>
                </a:cubicBezTo>
                <a:cubicBezTo>
                  <a:pt x="379" y="291"/>
                  <a:pt x="374" y="305"/>
                  <a:pt x="369" y="319"/>
                </a:cubicBezTo>
                <a:cubicBezTo>
                  <a:pt x="368" y="320"/>
                  <a:pt x="368" y="321"/>
                  <a:pt x="368" y="322"/>
                </a:cubicBezTo>
                <a:cubicBezTo>
                  <a:pt x="368" y="321"/>
                  <a:pt x="367" y="321"/>
                  <a:pt x="367" y="320"/>
                </a:cubicBezTo>
                <a:cubicBezTo>
                  <a:pt x="364" y="306"/>
                  <a:pt x="360" y="292"/>
                  <a:pt x="357" y="278"/>
                </a:cubicBezTo>
                <a:cubicBezTo>
                  <a:pt x="354" y="263"/>
                  <a:pt x="353" y="249"/>
                  <a:pt x="351" y="235"/>
                </a:cubicBezTo>
                <a:cubicBezTo>
                  <a:pt x="349" y="221"/>
                  <a:pt x="345" y="207"/>
                  <a:pt x="342" y="193"/>
                </a:cubicBezTo>
                <a:cubicBezTo>
                  <a:pt x="334" y="150"/>
                  <a:pt x="334" y="150"/>
                  <a:pt x="334" y="150"/>
                </a:cubicBezTo>
                <a:cubicBezTo>
                  <a:pt x="331" y="136"/>
                  <a:pt x="328" y="121"/>
                  <a:pt x="325" y="107"/>
                </a:cubicBezTo>
                <a:cubicBezTo>
                  <a:pt x="321" y="93"/>
                  <a:pt x="318" y="79"/>
                  <a:pt x="313" y="65"/>
                </a:cubicBezTo>
                <a:cubicBezTo>
                  <a:pt x="312" y="62"/>
                  <a:pt x="311" y="59"/>
                  <a:pt x="310" y="55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09" y="52"/>
                  <a:pt x="309" y="51"/>
                  <a:pt x="309" y="50"/>
                </a:cubicBezTo>
                <a:cubicBezTo>
                  <a:pt x="308" y="50"/>
                  <a:pt x="308" y="50"/>
                  <a:pt x="307" y="50"/>
                </a:cubicBezTo>
                <a:cubicBezTo>
                  <a:pt x="306" y="50"/>
                  <a:pt x="306" y="50"/>
                  <a:pt x="306" y="50"/>
                </a:cubicBezTo>
                <a:cubicBezTo>
                  <a:pt x="304" y="50"/>
                  <a:pt x="302" y="51"/>
                  <a:pt x="302" y="53"/>
                </a:cubicBezTo>
                <a:cubicBezTo>
                  <a:pt x="305" y="66"/>
                  <a:pt x="308" y="78"/>
                  <a:pt x="310" y="91"/>
                </a:cubicBezTo>
                <a:cubicBezTo>
                  <a:pt x="313" y="104"/>
                  <a:pt x="315" y="117"/>
                  <a:pt x="317" y="130"/>
                </a:cubicBezTo>
                <a:cubicBezTo>
                  <a:pt x="317" y="137"/>
                  <a:pt x="318" y="143"/>
                  <a:pt x="319" y="150"/>
                </a:cubicBezTo>
                <a:cubicBezTo>
                  <a:pt x="322" y="170"/>
                  <a:pt x="322" y="170"/>
                  <a:pt x="322" y="170"/>
                </a:cubicBezTo>
                <a:cubicBezTo>
                  <a:pt x="328" y="209"/>
                  <a:pt x="328" y="209"/>
                  <a:pt x="328" y="209"/>
                </a:cubicBezTo>
                <a:cubicBezTo>
                  <a:pt x="330" y="223"/>
                  <a:pt x="332" y="236"/>
                  <a:pt x="334" y="250"/>
                </a:cubicBezTo>
                <a:cubicBezTo>
                  <a:pt x="335" y="256"/>
                  <a:pt x="335" y="263"/>
                  <a:pt x="336" y="270"/>
                </a:cubicBezTo>
                <a:cubicBezTo>
                  <a:pt x="337" y="277"/>
                  <a:pt x="338" y="286"/>
                  <a:pt x="339" y="295"/>
                </a:cubicBezTo>
                <a:cubicBezTo>
                  <a:pt x="340" y="309"/>
                  <a:pt x="342" y="321"/>
                  <a:pt x="344" y="333"/>
                </a:cubicBezTo>
                <a:cubicBezTo>
                  <a:pt x="345" y="335"/>
                  <a:pt x="345" y="338"/>
                  <a:pt x="345" y="341"/>
                </a:cubicBezTo>
                <a:cubicBezTo>
                  <a:pt x="339" y="337"/>
                  <a:pt x="333" y="333"/>
                  <a:pt x="326" y="329"/>
                </a:cubicBezTo>
                <a:cubicBezTo>
                  <a:pt x="320" y="324"/>
                  <a:pt x="314" y="320"/>
                  <a:pt x="308" y="315"/>
                </a:cubicBezTo>
                <a:cubicBezTo>
                  <a:pt x="298" y="308"/>
                  <a:pt x="298" y="308"/>
                  <a:pt x="298" y="308"/>
                </a:cubicBezTo>
                <a:cubicBezTo>
                  <a:pt x="289" y="301"/>
                  <a:pt x="289" y="301"/>
                  <a:pt x="289" y="301"/>
                </a:cubicBezTo>
                <a:cubicBezTo>
                  <a:pt x="277" y="292"/>
                  <a:pt x="263" y="284"/>
                  <a:pt x="250" y="276"/>
                </a:cubicBezTo>
                <a:cubicBezTo>
                  <a:pt x="243" y="271"/>
                  <a:pt x="237" y="267"/>
                  <a:pt x="230" y="263"/>
                </a:cubicBezTo>
                <a:cubicBezTo>
                  <a:pt x="224" y="259"/>
                  <a:pt x="217" y="254"/>
                  <a:pt x="210" y="250"/>
                </a:cubicBezTo>
                <a:cubicBezTo>
                  <a:pt x="204" y="246"/>
                  <a:pt x="197" y="242"/>
                  <a:pt x="191" y="238"/>
                </a:cubicBezTo>
                <a:cubicBezTo>
                  <a:pt x="184" y="234"/>
                  <a:pt x="177" y="230"/>
                  <a:pt x="170" y="226"/>
                </a:cubicBezTo>
                <a:cubicBezTo>
                  <a:pt x="163" y="222"/>
                  <a:pt x="157" y="219"/>
                  <a:pt x="150" y="215"/>
                </a:cubicBezTo>
                <a:cubicBezTo>
                  <a:pt x="143" y="211"/>
                  <a:pt x="136" y="208"/>
                  <a:pt x="129" y="205"/>
                </a:cubicBezTo>
                <a:cubicBezTo>
                  <a:pt x="125" y="203"/>
                  <a:pt x="122" y="201"/>
                  <a:pt x="119" y="200"/>
                </a:cubicBezTo>
                <a:cubicBezTo>
                  <a:pt x="116" y="199"/>
                  <a:pt x="116" y="199"/>
                  <a:pt x="116" y="199"/>
                </a:cubicBezTo>
                <a:cubicBezTo>
                  <a:pt x="115" y="198"/>
                  <a:pt x="114" y="197"/>
                  <a:pt x="113" y="197"/>
                </a:cubicBezTo>
                <a:cubicBezTo>
                  <a:pt x="113" y="197"/>
                  <a:pt x="113" y="197"/>
                  <a:pt x="113" y="197"/>
                </a:cubicBezTo>
                <a:cubicBezTo>
                  <a:pt x="113" y="197"/>
                  <a:pt x="112" y="198"/>
                  <a:pt x="111" y="199"/>
                </a:cubicBezTo>
                <a:cubicBezTo>
                  <a:pt x="110" y="201"/>
                  <a:pt x="110" y="203"/>
                  <a:pt x="111" y="204"/>
                </a:cubicBezTo>
                <a:cubicBezTo>
                  <a:pt x="147" y="225"/>
                  <a:pt x="147" y="225"/>
                  <a:pt x="147" y="225"/>
                </a:cubicBezTo>
                <a:cubicBezTo>
                  <a:pt x="159" y="232"/>
                  <a:pt x="171" y="240"/>
                  <a:pt x="183" y="248"/>
                </a:cubicBezTo>
                <a:cubicBezTo>
                  <a:pt x="188" y="253"/>
                  <a:pt x="194" y="257"/>
                  <a:pt x="200" y="261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53" y="298"/>
                  <a:pt x="253" y="298"/>
                  <a:pt x="253" y="298"/>
                </a:cubicBezTo>
                <a:cubicBezTo>
                  <a:pt x="265" y="307"/>
                  <a:pt x="277" y="315"/>
                  <a:pt x="288" y="324"/>
                </a:cubicBezTo>
                <a:cubicBezTo>
                  <a:pt x="294" y="328"/>
                  <a:pt x="300" y="333"/>
                  <a:pt x="306" y="337"/>
                </a:cubicBezTo>
                <a:cubicBezTo>
                  <a:pt x="311" y="342"/>
                  <a:pt x="319" y="349"/>
                  <a:pt x="327" y="355"/>
                </a:cubicBezTo>
                <a:cubicBezTo>
                  <a:pt x="335" y="361"/>
                  <a:pt x="342" y="366"/>
                  <a:pt x="349" y="372"/>
                </a:cubicBezTo>
                <a:cubicBezTo>
                  <a:pt x="348" y="374"/>
                  <a:pt x="347" y="376"/>
                  <a:pt x="346" y="378"/>
                </a:cubicBezTo>
                <a:cubicBezTo>
                  <a:pt x="338" y="382"/>
                  <a:pt x="330" y="385"/>
                  <a:pt x="322" y="389"/>
                </a:cubicBezTo>
                <a:cubicBezTo>
                  <a:pt x="305" y="397"/>
                  <a:pt x="289" y="405"/>
                  <a:pt x="272" y="413"/>
                </a:cubicBezTo>
                <a:cubicBezTo>
                  <a:pt x="255" y="420"/>
                  <a:pt x="238" y="426"/>
                  <a:pt x="221" y="432"/>
                </a:cubicBezTo>
                <a:cubicBezTo>
                  <a:pt x="204" y="439"/>
                  <a:pt x="187" y="447"/>
                  <a:pt x="170" y="454"/>
                </a:cubicBezTo>
                <a:cubicBezTo>
                  <a:pt x="153" y="461"/>
                  <a:pt x="136" y="468"/>
                  <a:pt x="119" y="475"/>
                </a:cubicBezTo>
                <a:cubicBezTo>
                  <a:pt x="102" y="482"/>
                  <a:pt x="85" y="490"/>
                  <a:pt x="69" y="497"/>
                </a:cubicBezTo>
                <a:cubicBezTo>
                  <a:pt x="52" y="505"/>
                  <a:pt x="35" y="512"/>
                  <a:pt x="19" y="521"/>
                </a:cubicBezTo>
                <a:cubicBezTo>
                  <a:pt x="15" y="523"/>
                  <a:pt x="11" y="525"/>
                  <a:pt x="7" y="527"/>
                </a:cubicBezTo>
                <a:cubicBezTo>
                  <a:pt x="6" y="528"/>
                  <a:pt x="5" y="528"/>
                  <a:pt x="4" y="529"/>
                </a:cubicBezTo>
                <a:cubicBezTo>
                  <a:pt x="3" y="529"/>
                  <a:pt x="1" y="530"/>
                  <a:pt x="1" y="530"/>
                </a:cubicBezTo>
                <a:cubicBezTo>
                  <a:pt x="0" y="531"/>
                  <a:pt x="0" y="532"/>
                  <a:pt x="1" y="533"/>
                </a:cubicBezTo>
                <a:cubicBezTo>
                  <a:pt x="1" y="535"/>
                  <a:pt x="3" y="536"/>
                  <a:pt x="4" y="536"/>
                </a:cubicBezTo>
                <a:cubicBezTo>
                  <a:pt x="4" y="536"/>
                  <a:pt x="5" y="536"/>
                  <a:pt x="5" y="536"/>
                </a:cubicBezTo>
                <a:cubicBezTo>
                  <a:pt x="36" y="523"/>
                  <a:pt x="66" y="509"/>
                  <a:pt x="97" y="499"/>
                </a:cubicBezTo>
                <a:cubicBezTo>
                  <a:pt x="106" y="496"/>
                  <a:pt x="114" y="493"/>
                  <a:pt x="122" y="490"/>
                </a:cubicBezTo>
                <a:cubicBezTo>
                  <a:pt x="130" y="487"/>
                  <a:pt x="138" y="484"/>
                  <a:pt x="146" y="481"/>
                </a:cubicBezTo>
                <a:cubicBezTo>
                  <a:pt x="161" y="475"/>
                  <a:pt x="177" y="469"/>
                  <a:pt x="193" y="463"/>
                </a:cubicBezTo>
                <a:cubicBezTo>
                  <a:pt x="209" y="457"/>
                  <a:pt x="226" y="451"/>
                  <a:pt x="242" y="445"/>
                </a:cubicBezTo>
                <a:cubicBezTo>
                  <a:pt x="250" y="442"/>
                  <a:pt x="258" y="439"/>
                  <a:pt x="266" y="436"/>
                </a:cubicBezTo>
                <a:cubicBezTo>
                  <a:pt x="274" y="433"/>
                  <a:pt x="286" y="429"/>
                  <a:pt x="297" y="425"/>
                </a:cubicBezTo>
                <a:cubicBezTo>
                  <a:pt x="310" y="421"/>
                  <a:pt x="322" y="416"/>
                  <a:pt x="333" y="411"/>
                </a:cubicBezTo>
                <a:cubicBezTo>
                  <a:pt x="327" y="426"/>
                  <a:pt x="322" y="441"/>
                  <a:pt x="316" y="455"/>
                </a:cubicBezTo>
                <a:cubicBezTo>
                  <a:pt x="311" y="467"/>
                  <a:pt x="307" y="479"/>
                  <a:pt x="302" y="491"/>
                </a:cubicBezTo>
                <a:cubicBezTo>
                  <a:pt x="297" y="503"/>
                  <a:pt x="293" y="515"/>
                  <a:pt x="288" y="527"/>
                </a:cubicBezTo>
                <a:cubicBezTo>
                  <a:pt x="276" y="559"/>
                  <a:pt x="276" y="559"/>
                  <a:pt x="276" y="559"/>
                </a:cubicBezTo>
                <a:cubicBezTo>
                  <a:pt x="263" y="592"/>
                  <a:pt x="263" y="592"/>
                  <a:pt x="263" y="592"/>
                </a:cubicBezTo>
                <a:cubicBezTo>
                  <a:pt x="256" y="608"/>
                  <a:pt x="256" y="608"/>
                  <a:pt x="256" y="608"/>
                </a:cubicBezTo>
                <a:cubicBezTo>
                  <a:pt x="250" y="624"/>
                  <a:pt x="250" y="624"/>
                  <a:pt x="250" y="624"/>
                </a:cubicBezTo>
                <a:cubicBezTo>
                  <a:pt x="237" y="657"/>
                  <a:pt x="237" y="657"/>
                  <a:pt x="237" y="657"/>
                </a:cubicBezTo>
                <a:cubicBezTo>
                  <a:pt x="223" y="689"/>
                  <a:pt x="223" y="689"/>
                  <a:pt x="223" y="689"/>
                </a:cubicBezTo>
                <a:cubicBezTo>
                  <a:pt x="218" y="700"/>
                  <a:pt x="212" y="712"/>
                  <a:pt x="209" y="725"/>
                </a:cubicBezTo>
                <a:cubicBezTo>
                  <a:pt x="208" y="728"/>
                  <a:pt x="207" y="732"/>
                  <a:pt x="209" y="736"/>
                </a:cubicBezTo>
                <a:cubicBezTo>
                  <a:pt x="210" y="739"/>
                  <a:pt x="211" y="741"/>
                  <a:pt x="213" y="743"/>
                </a:cubicBezTo>
                <a:cubicBezTo>
                  <a:pt x="214" y="745"/>
                  <a:pt x="216" y="747"/>
                  <a:pt x="219" y="748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3" y="748"/>
                  <a:pt x="225" y="747"/>
                  <a:pt x="226" y="745"/>
                </a:cubicBezTo>
                <a:cubicBezTo>
                  <a:pt x="230" y="741"/>
                  <a:pt x="233" y="736"/>
                  <a:pt x="236" y="732"/>
                </a:cubicBezTo>
                <a:cubicBezTo>
                  <a:pt x="246" y="712"/>
                  <a:pt x="246" y="712"/>
                  <a:pt x="246" y="712"/>
                </a:cubicBezTo>
                <a:cubicBezTo>
                  <a:pt x="249" y="705"/>
                  <a:pt x="253" y="698"/>
                  <a:pt x="256" y="691"/>
                </a:cubicBezTo>
                <a:cubicBezTo>
                  <a:pt x="259" y="684"/>
                  <a:pt x="262" y="677"/>
                  <a:pt x="265" y="671"/>
                </a:cubicBezTo>
                <a:cubicBezTo>
                  <a:pt x="269" y="660"/>
                  <a:pt x="273" y="650"/>
                  <a:pt x="277" y="639"/>
                </a:cubicBezTo>
                <a:cubicBezTo>
                  <a:pt x="281" y="629"/>
                  <a:pt x="285" y="618"/>
                  <a:pt x="290" y="608"/>
                </a:cubicBezTo>
                <a:cubicBezTo>
                  <a:pt x="302" y="577"/>
                  <a:pt x="302" y="577"/>
                  <a:pt x="302" y="577"/>
                </a:cubicBezTo>
                <a:cubicBezTo>
                  <a:pt x="311" y="553"/>
                  <a:pt x="321" y="529"/>
                  <a:pt x="330" y="505"/>
                </a:cubicBezTo>
                <a:cubicBezTo>
                  <a:pt x="333" y="497"/>
                  <a:pt x="337" y="489"/>
                  <a:pt x="339" y="482"/>
                </a:cubicBezTo>
                <a:cubicBezTo>
                  <a:pt x="348" y="458"/>
                  <a:pt x="348" y="458"/>
                  <a:pt x="348" y="458"/>
                </a:cubicBezTo>
                <a:cubicBezTo>
                  <a:pt x="352" y="449"/>
                  <a:pt x="355" y="441"/>
                  <a:pt x="358" y="432"/>
                </a:cubicBezTo>
                <a:cubicBezTo>
                  <a:pt x="359" y="438"/>
                  <a:pt x="360" y="444"/>
                  <a:pt x="361" y="450"/>
                </a:cubicBezTo>
                <a:cubicBezTo>
                  <a:pt x="364" y="471"/>
                  <a:pt x="368" y="491"/>
                  <a:pt x="372" y="512"/>
                </a:cubicBezTo>
                <a:cubicBezTo>
                  <a:pt x="382" y="568"/>
                  <a:pt x="382" y="568"/>
                  <a:pt x="382" y="568"/>
                </a:cubicBezTo>
                <a:cubicBezTo>
                  <a:pt x="392" y="623"/>
                  <a:pt x="392" y="623"/>
                  <a:pt x="392" y="623"/>
                </a:cubicBezTo>
                <a:cubicBezTo>
                  <a:pt x="398" y="651"/>
                  <a:pt x="398" y="651"/>
                  <a:pt x="398" y="651"/>
                </a:cubicBezTo>
                <a:cubicBezTo>
                  <a:pt x="399" y="661"/>
                  <a:pt x="401" y="672"/>
                  <a:pt x="404" y="682"/>
                </a:cubicBezTo>
                <a:cubicBezTo>
                  <a:pt x="405" y="685"/>
                  <a:pt x="406" y="688"/>
                  <a:pt x="410" y="690"/>
                </a:cubicBezTo>
                <a:cubicBezTo>
                  <a:pt x="412" y="691"/>
                  <a:pt x="415" y="692"/>
                  <a:pt x="418" y="693"/>
                </a:cubicBezTo>
                <a:cubicBezTo>
                  <a:pt x="419" y="693"/>
                  <a:pt x="421" y="693"/>
                  <a:pt x="422" y="693"/>
                </a:cubicBezTo>
                <a:cubicBezTo>
                  <a:pt x="423" y="693"/>
                  <a:pt x="424" y="693"/>
                  <a:pt x="425" y="693"/>
                </a:cubicBezTo>
                <a:cubicBezTo>
                  <a:pt x="428" y="692"/>
                  <a:pt x="429" y="690"/>
                  <a:pt x="430" y="688"/>
                </a:cubicBezTo>
                <a:cubicBezTo>
                  <a:pt x="431" y="683"/>
                  <a:pt x="431" y="679"/>
                  <a:pt x="431" y="674"/>
                </a:cubicBezTo>
                <a:cubicBezTo>
                  <a:pt x="429" y="662"/>
                  <a:pt x="429" y="650"/>
                  <a:pt x="427" y="638"/>
                </a:cubicBezTo>
                <a:cubicBezTo>
                  <a:pt x="426" y="632"/>
                  <a:pt x="425" y="626"/>
                  <a:pt x="423" y="620"/>
                </a:cubicBezTo>
                <a:cubicBezTo>
                  <a:pt x="418" y="593"/>
                  <a:pt x="418" y="593"/>
                  <a:pt x="418" y="593"/>
                </a:cubicBezTo>
                <a:cubicBezTo>
                  <a:pt x="413" y="566"/>
                  <a:pt x="413" y="566"/>
                  <a:pt x="413" y="566"/>
                </a:cubicBezTo>
                <a:cubicBezTo>
                  <a:pt x="408" y="540"/>
                  <a:pt x="408" y="540"/>
                  <a:pt x="408" y="540"/>
                </a:cubicBezTo>
                <a:cubicBezTo>
                  <a:pt x="404" y="519"/>
                  <a:pt x="401" y="499"/>
                  <a:pt x="398" y="478"/>
                </a:cubicBezTo>
                <a:cubicBezTo>
                  <a:pt x="393" y="452"/>
                  <a:pt x="389" y="425"/>
                  <a:pt x="384" y="399"/>
                </a:cubicBezTo>
                <a:cubicBezTo>
                  <a:pt x="386" y="401"/>
                  <a:pt x="389" y="402"/>
                  <a:pt x="391" y="404"/>
                </a:cubicBezTo>
                <a:cubicBezTo>
                  <a:pt x="402" y="414"/>
                  <a:pt x="413" y="423"/>
                  <a:pt x="425" y="432"/>
                </a:cubicBezTo>
                <a:cubicBezTo>
                  <a:pt x="436" y="441"/>
                  <a:pt x="447" y="450"/>
                  <a:pt x="458" y="459"/>
                </a:cubicBezTo>
                <a:cubicBezTo>
                  <a:pt x="476" y="473"/>
                  <a:pt x="493" y="487"/>
                  <a:pt x="511" y="501"/>
                </a:cubicBezTo>
                <a:cubicBezTo>
                  <a:pt x="527" y="513"/>
                  <a:pt x="543" y="526"/>
                  <a:pt x="558" y="539"/>
                </a:cubicBezTo>
                <a:cubicBezTo>
                  <a:pt x="566" y="545"/>
                  <a:pt x="574" y="552"/>
                  <a:pt x="582" y="558"/>
                </a:cubicBezTo>
                <a:cubicBezTo>
                  <a:pt x="590" y="565"/>
                  <a:pt x="598" y="571"/>
                  <a:pt x="605" y="577"/>
                </a:cubicBezTo>
                <a:cubicBezTo>
                  <a:pt x="629" y="597"/>
                  <a:pt x="629" y="597"/>
                  <a:pt x="629" y="597"/>
                </a:cubicBezTo>
                <a:cubicBezTo>
                  <a:pt x="637" y="604"/>
                  <a:pt x="646" y="612"/>
                  <a:pt x="655" y="618"/>
                </a:cubicBezTo>
                <a:cubicBezTo>
                  <a:pt x="657" y="619"/>
                  <a:pt x="660" y="621"/>
                  <a:pt x="663" y="621"/>
                </a:cubicBezTo>
                <a:cubicBezTo>
                  <a:pt x="664" y="621"/>
                  <a:pt x="664" y="621"/>
                  <a:pt x="665" y="621"/>
                </a:cubicBezTo>
                <a:cubicBezTo>
                  <a:pt x="668" y="620"/>
                  <a:pt x="670" y="620"/>
                  <a:pt x="673" y="619"/>
                </a:cubicBezTo>
                <a:cubicBezTo>
                  <a:pt x="675" y="618"/>
                  <a:pt x="678" y="617"/>
                  <a:pt x="679" y="615"/>
                </a:cubicBezTo>
                <a:cubicBezTo>
                  <a:pt x="681" y="612"/>
                  <a:pt x="680" y="609"/>
                  <a:pt x="679" y="607"/>
                </a:cubicBezTo>
                <a:cubicBezTo>
                  <a:pt x="677" y="602"/>
                  <a:pt x="674" y="599"/>
                  <a:pt x="670" y="595"/>
                </a:cubicBezTo>
                <a:cubicBezTo>
                  <a:pt x="661" y="586"/>
                  <a:pt x="652" y="576"/>
                  <a:pt x="642" y="568"/>
                </a:cubicBezTo>
                <a:cubicBezTo>
                  <a:pt x="637" y="563"/>
                  <a:pt x="632" y="559"/>
                  <a:pt x="627" y="555"/>
                </a:cubicBezTo>
                <a:cubicBezTo>
                  <a:pt x="620" y="549"/>
                  <a:pt x="612" y="543"/>
                  <a:pt x="604" y="536"/>
                </a:cubicBezTo>
                <a:cubicBezTo>
                  <a:pt x="581" y="518"/>
                  <a:pt x="581" y="518"/>
                  <a:pt x="581" y="518"/>
                </a:cubicBezTo>
                <a:cubicBezTo>
                  <a:pt x="559" y="500"/>
                  <a:pt x="559" y="500"/>
                  <a:pt x="559" y="500"/>
                </a:cubicBezTo>
                <a:cubicBezTo>
                  <a:pt x="550" y="492"/>
                  <a:pt x="541" y="485"/>
                  <a:pt x="532" y="478"/>
                </a:cubicBezTo>
                <a:cubicBezTo>
                  <a:pt x="524" y="471"/>
                  <a:pt x="515" y="464"/>
                  <a:pt x="506" y="457"/>
                </a:cubicBezTo>
                <a:cubicBezTo>
                  <a:pt x="483" y="439"/>
                  <a:pt x="461" y="421"/>
                  <a:pt x="437" y="403"/>
                </a:cubicBezTo>
                <a:cubicBezTo>
                  <a:pt x="421" y="391"/>
                  <a:pt x="421" y="391"/>
                  <a:pt x="421" y="391"/>
                </a:cubicBezTo>
                <a:cubicBezTo>
                  <a:pt x="417" y="388"/>
                  <a:pt x="413" y="385"/>
                  <a:pt x="408" y="382"/>
                </a:cubicBezTo>
                <a:cubicBezTo>
                  <a:pt x="433" y="373"/>
                  <a:pt x="458" y="363"/>
                  <a:pt x="482" y="353"/>
                </a:cubicBezTo>
                <a:cubicBezTo>
                  <a:pt x="507" y="343"/>
                  <a:pt x="531" y="332"/>
                  <a:pt x="556" y="322"/>
                </a:cubicBezTo>
                <a:cubicBezTo>
                  <a:pt x="578" y="312"/>
                  <a:pt x="600" y="302"/>
                  <a:pt x="622" y="293"/>
                </a:cubicBezTo>
                <a:cubicBezTo>
                  <a:pt x="644" y="283"/>
                  <a:pt x="666" y="273"/>
                  <a:pt x="688" y="263"/>
                </a:cubicBezTo>
                <a:cubicBezTo>
                  <a:pt x="699" y="258"/>
                  <a:pt x="709" y="253"/>
                  <a:pt x="720" y="248"/>
                </a:cubicBezTo>
                <a:cubicBezTo>
                  <a:pt x="732" y="243"/>
                  <a:pt x="745" y="238"/>
                  <a:pt x="756" y="231"/>
                </a:cubicBezTo>
                <a:cubicBezTo>
                  <a:pt x="759" y="229"/>
                  <a:pt x="763" y="227"/>
                  <a:pt x="765" y="222"/>
                </a:cubicBezTo>
                <a:cubicBezTo>
                  <a:pt x="765" y="220"/>
                  <a:pt x="766" y="217"/>
                  <a:pt x="766" y="214"/>
                </a:cubicBezTo>
                <a:cubicBezTo>
                  <a:pt x="767" y="212"/>
                  <a:pt x="767" y="209"/>
                  <a:pt x="765" y="207"/>
                </a:cubicBezTo>
                <a:cubicBezTo>
                  <a:pt x="764" y="204"/>
                  <a:pt x="760" y="204"/>
                  <a:pt x="758" y="204"/>
                </a:cubicBezTo>
                <a:cubicBezTo>
                  <a:pt x="758" y="204"/>
                  <a:pt x="758" y="204"/>
                  <a:pt x="758" y="204"/>
                </a:cubicBezTo>
                <a:cubicBezTo>
                  <a:pt x="752" y="204"/>
                  <a:pt x="746" y="206"/>
                  <a:pt x="741" y="208"/>
                </a:cubicBezTo>
                <a:cubicBezTo>
                  <a:pt x="727" y="213"/>
                  <a:pt x="712" y="218"/>
                  <a:pt x="698" y="224"/>
                </a:cubicBezTo>
                <a:cubicBezTo>
                  <a:pt x="691" y="227"/>
                  <a:pt x="684" y="231"/>
                  <a:pt x="677" y="234"/>
                </a:cubicBezTo>
                <a:cubicBezTo>
                  <a:pt x="666" y="239"/>
                  <a:pt x="656" y="243"/>
                  <a:pt x="645" y="248"/>
                </a:cubicBezTo>
                <a:cubicBezTo>
                  <a:pt x="635" y="253"/>
                  <a:pt x="624" y="258"/>
                  <a:pt x="614" y="262"/>
                </a:cubicBezTo>
                <a:cubicBezTo>
                  <a:pt x="582" y="276"/>
                  <a:pt x="582" y="276"/>
                  <a:pt x="582" y="276"/>
                </a:cubicBezTo>
                <a:cubicBezTo>
                  <a:pt x="558" y="287"/>
                  <a:pt x="534" y="297"/>
                  <a:pt x="509" y="308"/>
                </a:cubicBezTo>
                <a:cubicBezTo>
                  <a:pt x="478" y="321"/>
                  <a:pt x="446" y="334"/>
                  <a:pt x="415" y="347"/>
                </a:cubicBezTo>
                <a:cubicBezTo>
                  <a:pt x="407" y="350"/>
                  <a:pt x="400" y="353"/>
                  <a:pt x="393" y="357"/>
                </a:cubicBezTo>
                <a:cubicBezTo>
                  <a:pt x="389" y="358"/>
                  <a:pt x="386" y="360"/>
                  <a:pt x="382" y="362"/>
                </a:cubicBezTo>
                <a:cubicBezTo>
                  <a:pt x="384" y="355"/>
                  <a:pt x="386" y="349"/>
                  <a:pt x="388" y="343"/>
                </a:cubicBezTo>
                <a:cubicBezTo>
                  <a:pt x="391" y="334"/>
                  <a:pt x="393" y="326"/>
                  <a:pt x="396" y="317"/>
                </a:cubicBezTo>
                <a:cubicBezTo>
                  <a:pt x="401" y="300"/>
                  <a:pt x="405" y="283"/>
                  <a:pt x="410" y="266"/>
                </a:cubicBezTo>
                <a:cubicBezTo>
                  <a:pt x="413" y="257"/>
                  <a:pt x="416" y="249"/>
                  <a:pt x="419" y="240"/>
                </a:cubicBezTo>
                <a:cubicBezTo>
                  <a:pt x="422" y="232"/>
                  <a:pt x="425" y="224"/>
                  <a:pt x="428" y="215"/>
                </a:cubicBezTo>
                <a:cubicBezTo>
                  <a:pt x="434" y="199"/>
                  <a:pt x="438" y="181"/>
                  <a:pt x="443" y="16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63" y="95"/>
                  <a:pt x="467" y="78"/>
                  <a:pt x="471" y="61"/>
                </a:cubicBezTo>
                <a:cubicBezTo>
                  <a:pt x="473" y="52"/>
                  <a:pt x="475" y="43"/>
                  <a:pt x="477" y="35"/>
                </a:cubicBezTo>
                <a:cubicBezTo>
                  <a:pt x="478" y="30"/>
                  <a:pt x="479" y="26"/>
                  <a:pt x="480" y="22"/>
                </a:cubicBezTo>
                <a:cubicBezTo>
                  <a:pt x="481" y="18"/>
                  <a:pt x="481" y="18"/>
                  <a:pt x="481" y="18"/>
                </a:cubicBezTo>
                <a:cubicBezTo>
                  <a:pt x="481" y="17"/>
                  <a:pt x="481" y="16"/>
                  <a:pt x="481" y="15"/>
                </a:cubicBezTo>
                <a:cubicBezTo>
                  <a:pt x="482" y="13"/>
                  <a:pt x="483" y="11"/>
                  <a:pt x="483" y="9"/>
                </a:cubicBezTo>
                <a:cubicBezTo>
                  <a:pt x="483" y="8"/>
                  <a:pt x="483" y="7"/>
                  <a:pt x="483" y="6"/>
                </a:cubicBezTo>
                <a:cubicBezTo>
                  <a:pt x="484" y="5"/>
                  <a:pt x="483" y="4"/>
                  <a:pt x="483" y="3"/>
                </a:cubicBezTo>
                <a:cubicBezTo>
                  <a:pt x="483" y="2"/>
                  <a:pt x="483" y="2"/>
                  <a:pt x="482" y="1"/>
                </a:cubicBezTo>
                <a:cubicBezTo>
                  <a:pt x="482" y="0"/>
                  <a:pt x="481" y="0"/>
                  <a:pt x="481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sp>
        <p:nvSpPr>
          <p:cNvPr id="11" name="Freeform 31"/>
          <p:cNvSpPr>
            <a:spLocks/>
          </p:cNvSpPr>
          <p:nvPr/>
        </p:nvSpPr>
        <p:spPr bwMode="auto">
          <a:xfrm>
            <a:off x="10747763" y="1612404"/>
            <a:ext cx="48507" cy="48507"/>
          </a:xfrm>
          <a:custGeom>
            <a:avLst/>
            <a:gdLst>
              <a:gd name="T0" fmla="*/ 1 w 3"/>
              <a:gd name="T1" fmla="*/ 0 h 2"/>
              <a:gd name="T2" fmla="*/ 1 w 3"/>
              <a:gd name="T3" fmla="*/ 0 h 2"/>
              <a:gd name="T4" fmla="*/ 0 w 3"/>
              <a:gd name="T5" fmla="*/ 1 h 2"/>
              <a:gd name="T6" fmla="*/ 0 w 3"/>
              <a:gd name="T7" fmla="*/ 2 h 2"/>
              <a:gd name="T8" fmla="*/ 1 w 3"/>
              <a:gd name="T9" fmla="*/ 2 h 2"/>
              <a:gd name="T10" fmla="*/ 3 w 3"/>
              <a:gd name="T11" fmla="*/ 2 h 2"/>
              <a:gd name="T12" fmla="*/ 3 w 3"/>
              <a:gd name="T13" fmla="*/ 2 h 2"/>
              <a:gd name="T14" fmla="*/ 2 w 3"/>
              <a:gd name="T15" fmla="*/ 0 h 2"/>
              <a:gd name="T16" fmla="*/ 1 w 3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14" name="Freeform 30"/>
          <p:cNvSpPr>
            <a:spLocks/>
          </p:cNvSpPr>
          <p:nvPr userDrawn="1"/>
        </p:nvSpPr>
        <p:spPr bwMode="ltGray">
          <a:xfrm>
            <a:off x="6528123" y="1364578"/>
            <a:ext cx="4431659" cy="4333901"/>
          </a:xfrm>
          <a:custGeom>
            <a:avLst/>
            <a:gdLst>
              <a:gd name="T0" fmla="*/ 477 w 767"/>
              <a:gd name="T1" fmla="*/ 4 h 748"/>
              <a:gd name="T2" fmla="*/ 476 w 767"/>
              <a:gd name="T3" fmla="*/ 4 h 748"/>
              <a:gd name="T4" fmla="*/ 472 w 767"/>
              <a:gd name="T5" fmla="*/ 15 h 748"/>
              <a:gd name="T6" fmla="*/ 470 w 767"/>
              <a:gd name="T7" fmla="*/ 24 h 748"/>
              <a:gd name="T8" fmla="*/ 445 w 767"/>
              <a:gd name="T9" fmla="*/ 105 h 748"/>
              <a:gd name="T10" fmla="*/ 414 w 767"/>
              <a:gd name="T11" fmla="*/ 200 h 748"/>
              <a:gd name="T12" fmla="*/ 369 w 767"/>
              <a:gd name="T13" fmla="*/ 319 h 748"/>
              <a:gd name="T14" fmla="*/ 351 w 767"/>
              <a:gd name="T15" fmla="*/ 235 h 748"/>
              <a:gd name="T16" fmla="*/ 313 w 767"/>
              <a:gd name="T17" fmla="*/ 65 h 748"/>
              <a:gd name="T18" fmla="*/ 307 w 767"/>
              <a:gd name="T19" fmla="*/ 50 h 748"/>
              <a:gd name="T20" fmla="*/ 317 w 767"/>
              <a:gd name="T21" fmla="*/ 130 h 748"/>
              <a:gd name="T22" fmla="*/ 334 w 767"/>
              <a:gd name="T23" fmla="*/ 250 h 748"/>
              <a:gd name="T24" fmla="*/ 345 w 767"/>
              <a:gd name="T25" fmla="*/ 341 h 748"/>
              <a:gd name="T26" fmla="*/ 289 w 767"/>
              <a:gd name="T27" fmla="*/ 301 h 748"/>
              <a:gd name="T28" fmla="*/ 191 w 767"/>
              <a:gd name="T29" fmla="*/ 238 h 748"/>
              <a:gd name="T30" fmla="*/ 119 w 767"/>
              <a:gd name="T31" fmla="*/ 200 h 748"/>
              <a:gd name="T32" fmla="*/ 111 w 767"/>
              <a:gd name="T33" fmla="*/ 199 h 748"/>
              <a:gd name="T34" fmla="*/ 200 w 767"/>
              <a:gd name="T35" fmla="*/ 261 h 748"/>
              <a:gd name="T36" fmla="*/ 306 w 767"/>
              <a:gd name="T37" fmla="*/ 337 h 748"/>
              <a:gd name="T38" fmla="*/ 322 w 767"/>
              <a:gd name="T39" fmla="*/ 389 h 748"/>
              <a:gd name="T40" fmla="*/ 119 w 767"/>
              <a:gd name="T41" fmla="*/ 475 h 748"/>
              <a:gd name="T42" fmla="*/ 4 w 767"/>
              <a:gd name="T43" fmla="*/ 529 h 748"/>
              <a:gd name="T44" fmla="*/ 5 w 767"/>
              <a:gd name="T45" fmla="*/ 536 h 748"/>
              <a:gd name="T46" fmla="*/ 193 w 767"/>
              <a:gd name="T47" fmla="*/ 463 h 748"/>
              <a:gd name="T48" fmla="*/ 333 w 767"/>
              <a:gd name="T49" fmla="*/ 411 h 748"/>
              <a:gd name="T50" fmla="*/ 276 w 767"/>
              <a:gd name="T51" fmla="*/ 559 h 748"/>
              <a:gd name="T52" fmla="*/ 237 w 767"/>
              <a:gd name="T53" fmla="*/ 657 h 748"/>
              <a:gd name="T54" fmla="*/ 213 w 767"/>
              <a:gd name="T55" fmla="*/ 743 h 748"/>
              <a:gd name="T56" fmla="*/ 236 w 767"/>
              <a:gd name="T57" fmla="*/ 732 h 748"/>
              <a:gd name="T58" fmla="*/ 277 w 767"/>
              <a:gd name="T59" fmla="*/ 639 h 748"/>
              <a:gd name="T60" fmla="*/ 339 w 767"/>
              <a:gd name="T61" fmla="*/ 482 h 748"/>
              <a:gd name="T62" fmla="*/ 372 w 767"/>
              <a:gd name="T63" fmla="*/ 512 h 748"/>
              <a:gd name="T64" fmla="*/ 404 w 767"/>
              <a:gd name="T65" fmla="*/ 682 h 748"/>
              <a:gd name="T66" fmla="*/ 425 w 767"/>
              <a:gd name="T67" fmla="*/ 693 h 748"/>
              <a:gd name="T68" fmla="*/ 423 w 767"/>
              <a:gd name="T69" fmla="*/ 620 h 748"/>
              <a:gd name="T70" fmla="*/ 398 w 767"/>
              <a:gd name="T71" fmla="*/ 478 h 748"/>
              <a:gd name="T72" fmla="*/ 458 w 767"/>
              <a:gd name="T73" fmla="*/ 459 h 748"/>
              <a:gd name="T74" fmla="*/ 605 w 767"/>
              <a:gd name="T75" fmla="*/ 577 h 748"/>
              <a:gd name="T76" fmla="*/ 665 w 767"/>
              <a:gd name="T77" fmla="*/ 621 h 748"/>
              <a:gd name="T78" fmla="*/ 670 w 767"/>
              <a:gd name="T79" fmla="*/ 595 h 748"/>
              <a:gd name="T80" fmla="*/ 581 w 767"/>
              <a:gd name="T81" fmla="*/ 518 h 748"/>
              <a:gd name="T82" fmla="*/ 437 w 767"/>
              <a:gd name="T83" fmla="*/ 403 h 748"/>
              <a:gd name="T84" fmla="*/ 556 w 767"/>
              <a:gd name="T85" fmla="*/ 322 h 748"/>
              <a:gd name="T86" fmla="*/ 756 w 767"/>
              <a:gd name="T87" fmla="*/ 231 h 748"/>
              <a:gd name="T88" fmla="*/ 758 w 767"/>
              <a:gd name="T89" fmla="*/ 204 h 748"/>
              <a:gd name="T90" fmla="*/ 677 w 767"/>
              <a:gd name="T91" fmla="*/ 234 h 748"/>
              <a:gd name="T92" fmla="*/ 509 w 767"/>
              <a:gd name="T93" fmla="*/ 308 h 748"/>
              <a:gd name="T94" fmla="*/ 388 w 767"/>
              <a:gd name="T95" fmla="*/ 343 h 748"/>
              <a:gd name="T96" fmla="*/ 428 w 767"/>
              <a:gd name="T97" fmla="*/ 215 h 748"/>
              <a:gd name="T98" fmla="*/ 477 w 767"/>
              <a:gd name="T99" fmla="*/ 35 h 748"/>
              <a:gd name="T100" fmla="*/ 483 w 767"/>
              <a:gd name="T101" fmla="*/ 9 h 748"/>
              <a:gd name="T102" fmla="*/ 481 w 767"/>
              <a:gd name="T103" fmla="*/ 0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67" h="748">
                <a:moveTo>
                  <a:pt x="481" y="0"/>
                </a:moveTo>
                <a:cubicBezTo>
                  <a:pt x="480" y="0"/>
                  <a:pt x="480" y="0"/>
                  <a:pt x="480" y="1"/>
                </a:cubicBezTo>
                <a:cubicBezTo>
                  <a:pt x="479" y="1"/>
                  <a:pt x="478" y="2"/>
                  <a:pt x="477" y="2"/>
                </a:cubicBezTo>
                <a:cubicBezTo>
                  <a:pt x="477" y="3"/>
                  <a:pt x="477" y="3"/>
                  <a:pt x="477" y="4"/>
                </a:cubicBezTo>
                <a:cubicBezTo>
                  <a:pt x="477" y="4"/>
                  <a:pt x="477" y="4"/>
                  <a:pt x="477" y="4"/>
                </a:cubicBezTo>
                <a:cubicBezTo>
                  <a:pt x="477" y="4"/>
                  <a:pt x="477" y="4"/>
                  <a:pt x="477" y="4"/>
                </a:cubicBezTo>
                <a:cubicBezTo>
                  <a:pt x="477" y="4"/>
                  <a:pt x="477" y="4"/>
                  <a:pt x="476" y="4"/>
                </a:cubicBezTo>
                <a:cubicBezTo>
                  <a:pt x="476" y="4"/>
                  <a:pt x="476" y="4"/>
                  <a:pt x="476" y="4"/>
                </a:cubicBezTo>
                <a:cubicBezTo>
                  <a:pt x="475" y="5"/>
                  <a:pt x="475" y="5"/>
                  <a:pt x="475" y="5"/>
                </a:cubicBezTo>
                <a:cubicBezTo>
                  <a:pt x="475" y="5"/>
                  <a:pt x="475" y="6"/>
                  <a:pt x="475" y="6"/>
                </a:cubicBezTo>
                <a:cubicBezTo>
                  <a:pt x="475" y="7"/>
                  <a:pt x="474" y="9"/>
                  <a:pt x="473" y="11"/>
                </a:cubicBezTo>
                <a:cubicBezTo>
                  <a:pt x="473" y="12"/>
                  <a:pt x="472" y="14"/>
                  <a:pt x="472" y="15"/>
                </a:cubicBezTo>
                <a:cubicBezTo>
                  <a:pt x="472" y="16"/>
                  <a:pt x="472" y="16"/>
                  <a:pt x="472" y="16"/>
                </a:cubicBezTo>
                <a:cubicBezTo>
                  <a:pt x="471" y="17"/>
                  <a:pt x="471" y="17"/>
                  <a:pt x="471" y="17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0" y="24"/>
                  <a:pt x="470" y="24"/>
                  <a:pt x="470" y="24"/>
                </a:cubicBezTo>
                <a:cubicBezTo>
                  <a:pt x="467" y="36"/>
                  <a:pt x="467" y="36"/>
                  <a:pt x="467" y="36"/>
                </a:cubicBezTo>
                <a:cubicBezTo>
                  <a:pt x="464" y="44"/>
                  <a:pt x="462" y="51"/>
                  <a:pt x="460" y="59"/>
                </a:cubicBezTo>
                <a:cubicBezTo>
                  <a:pt x="458" y="67"/>
                  <a:pt x="455" y="74"/>
                  <a:pt x="453" y="82"/>
                </a:cubicBezTo>
                <a:cubicBezTo>
                  <a:pt x="450" y="90"/>
                  <a:pt x="447" y="97"/>
                  <a:pt x="445" y="105"/>
                </a:cubicBezTo>
                <a:cubicBezTo>
                  <a:pt x="442" y="113"/>
                  <a:pt x="440" y="121"/>
                  <a:pt x="437" y="129"/>
                </a:cubicBezTo>
                <a:cubicBezTo>
                  <a:pt x="430" y="153"/>
                  <a:pt x="430" y="153"/>
                  <a:pt x="430" y="153"/>
                </a:cubicBezTo>
                <a:cubicBezTo>
                  <a:pt x="427" y="160"/>
                  <a:pt x="424" y="168"/>
                  <a:pt x="422" y="176"/>
                </a:cubicBezTo>
                <a:cubicBezTo>
                  <a:pt x="414" y="200"/>
                  <a:pt x="414" y="200"/>
                  <a:pt x="414" y="200"/>
                </a:cubicBezTo>
                <a:cubicBezTo>
                  <a:pt x="411" y="208"/>
                  <a:pt x="408" y="215"/>
                  <a:pt x="405" y="223"/>
                </a:cubicBezTo>
                <a:cubicBezTo>
                  <a:pt x="402" y="231"/>
                  <a:pt x="399" y="239"/>
                  <a:pt x="396" y="247"/>
                </a:cubicBezTo>
                <a:cubicBezTo>
                  <a:pt x="393" y="254"/>
                  <a:pt x="389" y="266"/>
                  <a:pt x="385" y="276"/>
                </a:cubicBezTo>
                <a:cubicBezTo>
                  <a:pt x="379" y="291"/>
                  <a:pt x="374" y="305"/>
                  <a:pt x="369" y="319"/>
                </a:cubicBezTo>
                <a:cubicBezTo>
                  <a:pt x="368" y="320"/>
                  <a:pt x="368" y="321"/>
                  <a:pt x="368" y="322"/>
                </a:cubicBezTo>
                <a:cubicBezTo>
                  <a:pt x="368" y="321"/>
                  <a:pt x="367" y="321"/>
                  <a:pt x="367" y="320"/>
                </a:cubicBezTo>
                <a:cubicBezTo>
                  <a:pt x="364" y="306"/>
                  <a:pt x="360" y="292"/>
                  <a:pt x="357" y="278"/>
                </a:cubicBezTo>
                <a:cubicBezTo>
                  <a:pt x="354" y="263"/>
                  <a:pt x="353" y="249"/>
                  <a:pt x="351" y="235"/>
                </a:cubicBezTo>
                <a:cubicBezTo>
                  <a:pt x="349" y="221"/>
                  <a:pt x="345" y="207"/>
                  <a:pt x="342" y="193"/>
                </a:cubicBezTo>
                <a:cubicBezTo>
                  <a:pt x="334" y="150"/>
                  <a:pt x="334" y="150"/>
                  <a:pt x="334" y="150"/>
                </a:cubicBezTo>
                <a:cubicBezTo>
                  <a:pt x="331" y="136"/>
                  <a:pt x="328" y="121"/>
                  <a:pt x="325" y="107"/>
                </a:cubicBezTo>
                <a:cubicBezTo>
                  <a:pt x="321" y="93"/>
                  <a:pt x="318" y="79"/>
                  <a:pt x="313" y="65"/>
                </a:cubicBezTo>
                <a:cubicBezTo>
                  <a:pt x="312" y="62"/>
                  <a:pt x="311" y="59"/>
                  <a:pt x="310" y="55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09" y="52"/>
                  <a:pt x="309" y="51"/>
                  <a:pt x="309" y="50"/>
                </a:cubicBezTo>
                <a:cubicBezTo>
                  <a:pt x="308" y="50"/>
                  <a:pt x="308" y="50"/>
                  <a:pt x="307" y="50"/>
                </a:cubicBezTo>
                <a:cubicBezTo>
                  <a:pt x="306" y="50"/>
                  <a:pt x="306" y="50"/>
                  <a:pt x="306" y="50"/>
                </a:cubicBezTo>
                <a:cubicBezTo>
                  <a:pt x="304" y="50"/>
                  <a:pt x="302" y="51"/>
                  <a:pt x="302" y="53"/>
                </a:cubicBezTo>
                <a:cubicBezTo>
                  <a:pt x="305" y="66"/>
                  <a:pt x="308" y="78"/>
                  <a:pt x="310" y="91"/>
                </a:cubicBezTo>
                <a:cubicBezTo>
                  <a:pt x="313" y="104"/>
                  <a:pt x="315" y="117"/>
                  <a:pt x="317" y="130"/>
                </a:cubicBezTo>
                <a:cubicBezTo>
                  <a:pt x="317" y="137"/>
                  <a:pt x="318" y="143"/>
                  <a:pt x="319" y="150"/>
                </a:cubicBezTo>
                <a:cubicBezTo>
                  <a:pt x="322" y="170"/>
                  <a:pt x="322" y="170"/>
                  <a:pt x="322" y="170"/>
                </a:cubicBezTo>
                <a:cubicBezTo>
                  <a:pt x="328" y="209"/>
                  <a:pt x="328" y="209"/>
                  <a:pt x="328" y="209"/>
                </a:cubicBezTo>
                <a:cubicBezTo>
                  <a:pt x="330" y="223"/>
                  <a:pt x="332" y="236"/>
                  <a:pt x="334" y="250"/>
                </a:cubicBezTo>
                <a:cubicBezTo>
                  <a:pt x="335" y="256"/>
                  <a:pt x="335" y="263"/>
                  <a:pt x="336" y="270"/>
                </a:cubicBezTo>
                <a:cubicBezTo>
                  <a:pt x="337" y="277"/>
                  <a:pt x="338" y="286"/>
                  <a:pt x="339" y="295"/>
                </a:cubicBezTo>
                <a:cubicBezTo>
                  <a:pt x="340" y="309"/>
                  <a:pt x="342" y="321"/>
                  <a:pt x="344" y="333"/>
                </a:cubicBezTo>
                <a:cubicBezTo>
                  <a:pt x="345" y="335"/>
                  <a:pt x="345" y="338"/>
                  <a:pt x="345" y="341"/>
                </a:cubicBezTo>
                <a:cubicBezTo>
                  <a:pt x="339" y="337"/>
                  <a:pt x="333" y="333"/>
                  <a:pt x="326" y="329"/>
                </a:cubicBezTo>
                <a:cubicBezTo>
                  <a:pt x="320" y="324"/>
                  <a:pt x="314" y="320"/>
                  <a:pt x="308" y="315"/>
                </a:cubicBezTo>
                <a:cubicBezTo>
                  <a:pt x="298" y="308"/>
                  <a:pt x="298" y="308"/>
                  <a:pt x="298" y="308"/>
                </a:cubicBezTo>
                <a:cubicBezTo>
                  <a:pt x="289" y="301"/>
                  <a:pt x="289" y="301"/>
                  <a:pt x="289" y="301"/>
                </a:cubicBezTo>
                <a:cubicBezTo>
                  <a:pt x="277" y="292"/>
                  <a:pt x="263" y="284"/>
                  <a:pt x="250" y="276"/>
                </a:cubicBezTo>
                <a:cubicBezTo>
                  <a:pt x="243" y="271"/>
                  <a:pt x="237" y="267"/>
                  <a:pt x="230" y="263"/>
                </a:cubicBezTo>
                <a:cubicBezTo>
                  <a:pt x="224" y="259"/>
                  <a:pt x="217" y="254"/>
                  <a:pt x="210" y="250"/>
                </a:cubicBezTo>
                <a:cubicBezTo>
                  <a:pt x="204" y="246"/>
                  <a:pt x="197" y="242"/>
                  <a:pt x="191" y="238"/>
                </a:cubicBezTo>
                <a:cubicBezTo>
                  <a:pt x="184" y="234"/>
                  <a:pt x="177" y="230"/>
                  <a:pt x="170" y="226"/>
                </a:cubicBezTo>
                <a:cubicBezTo>
                  <a:pt x="163" y="222"/>
                  <a:pt x="157" y="219"/>
                  <a:pt x="150" y="215"/>
                </a:cubicBezTo>
                <a:cubicBezTo>
                  <a:pt x="143" y="211"/>
                  <a:pt x="136" y="208"/>
                  <a:pt x="129" y="205"/>
                </a:cubicBezTo>
                <a:cubicBezTo>
                  <a:pt x="125" y="203"/>
                  <a:pt x="122" y="201"/>
                  <a:pt x="119" y="200"/>
                </a:cubicBezTo>
                <a:cubicBezTo>
                  <a:pt x="116" y="199"/>
                  <a:pt x="116" y="199"/>
                  <a:pt x="116" y="199"/>
                </a:cubicBezTo>
                <a:cubicBezTo>
                  <a:pt x="115" y="198"/>
                  <a:pt x="114" y="197"/>
                  <a:pt x="113" y="197"/>
                </a:cubicBezTo>
                <a:cubicBezTo>
                  <a:pt x="113" y="197"/>
                  <a:pt x="113" y="197"/>
                  <a:pt x="113" y="197"/>
                </a:cubicBezTo>
                <a:cubicBezTo>
                  <a:pt x="113" y="197"/>
                  <a:pt x="112" y="198"/>
                  <a:pt x="111" y="199"/>
                </a:cubicBezTo>
                <a:cubicBezTo>
                  <a:pt x="110" y="201"/>
                  <a:pt x="110" y="203"/>
                  <a:pt x="111" y="204"/>
                </a:cubicBezTo>
                <a:cubicBezTo>
                  <a:pt x="147" y="225"/>
                  <a:pt x="147" y="225"/>
                  <a:pt x="147" y="225"/>
                </a:cubicBezTo>
                <a:cubicBezTo>
                  <a:pt x="159" y="232"/>
                  <a:pt x="171" y="240"/>
                  <a:pt x="183" y="248"/>
                </a:cubicBezTo>
                <a:cubicBezTo>
                  <a:pt x="188" y="253"/>
                  <a:pt x="194" y="257"/>
                  <a:pt x="200" y="261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53" y="298"/>
                  <a:pt x="253" y="298"/>
                  <a:pt x="253" y="298"/>
                </a:cubicBezTo>
                <a:cubicBezTo>
                  <a:pt x="265" y="307"/>
                  <a:pt x="277" y="315"/>
                  <a:pt x="288" y="324"/>
                </a:cubicBezTo>
                <a:cubicBezTo>
                  <a:pt x="294" y="328"/>
                  <a:pt x="300" y="333"/>
                  <a:pt x="306" y="337"/>
                </a:cubicBezTo>
                <a:cubicBezTo>
                  <a:pt x="311" y="342"/>
                  <a:pt x="319" y="349"/>
                  <a:pt x="327" y="355"/>
                </a:cubicBezTo>
                <a:cubicBezTo>
                  <a:pt x="335" y="361"/>
                  <a:pt x="342" y="366"/>
                  <a:pt x="349" y="372"/>
                </a:cubicBezTo>
                <a:cubicBezTo>
                  <a:pt x="348" y="374"/>
                  <a:pt x="347" y="376"/>
                  <a:pt x="346" y="378"/>
                </a:cubicBezTo>
                <a:cubicBezTo>
                  <a:pt x="338" y="382"/>
                  <a:pt x="330" y="385"/>
                  <a:pt x="322" y="389"/>
                </a:cubicBezTo>
                <a:cubicBezTo>
                  <a:pt x="305" y="397"/>
                  <a:pt x="289" y="405"/>
                  <a:pt x="272" y="413"/>
                </a:cubicBezTo>
                <a:cubicBezTo>
                  <a:pt x="255" y="420"/>
                  <a:pt x="238" y="426"/>
                  <a:pt x="221" y="432"/>
                </a:cubicBezTo>
                <a:cubicBezTo>
                  <a:pt x="204" y="439"/>
                  <a:pt x="187" y="447"/>
                  <a:pt x="170" y="454"/>
                </a:cubicBezTo>
                <a:cubicBezTo>
                  <a:pt x="153" y="461"/>
                  <a:pt x="136" y="468"/>
                  <a:pt x="119" y="475"/>
                </a:cubicBezTo>
                <a:cubicBezTo>
                  <a:pt x="102" y="482"/>
                  <a:pt x="85" y="490"/>
                  <a:pt x="69" y="497"/>
                </a:cubicBezTo>
                <a:cubicBezTo>
                  <a:pt x="52" y="505"/>
                  <a:pt x="35" y="512"/>
                  <a:pt x="19" y="521"/>
                </a:cubicBezTo>
                <a:cubicBezTo>
                  <a:pt x="15" y="523"/>
                  <a:pt x="11" y="525"/>
                  <a:pt x="7" y="527"/>
                </a:cubicBezTo>
                <a:cubicBezTo>
                  <a:pt x="6" y="528"/>
                  <a:pt x="5" y="528"/>
                  <a:pt x="4" y="529"/>
                </a:cubicBezTo>
                <a:cubicBezTo>
                  <a:pt x="3" y="529"/>
                  <a:pt x="1" y="530"/>
                  <a:pt x="1" y="530"/>
                </a:cubicBezTo>
                <a:cubicBezTo>
                  <a:pt x="0" y="531"/>
                  <a:pt x="0" y="532"/>
                  <a:pt x="1" y="533"/>
                </a:cubicBezTo>
                <a:cubicBezTo>
                  <a:pt x="1" y="535"/>
                  <a:pt x="3" y="536"/>
                  <a:pt x="4" y="536"/>
                </a:cubicBezTo>
                <a:cubicBezTo>
                  <a:pt x="4" y="536"/>
                  <a:pt x="5" y="536"/>
                  <a:pt x="5" y="536"/>
                </a:cubicBezTo>
                <a:cubicBezTo>
                  <a:pt x="36" y="523"/>
                  <a:pt x="66" y="509"/>
                  <a:pt x="97" y="499"/>
                </a:cubicBezTo>
                <a:cubicBezTo>
                  <a:pt x="106" y="496"/>
                  <a:pt x="114" y="493"/>
                  <a:pt x="122" y="490"/>
                </a:cubicBezTo>
                <a:cubicBezTo>
                  <a:pt x="130" y="487"/>
                  <a:pt x="138" y="484"/>
                  <a:pt x="146" y="481"/>
                </a:cubicBezTo>
                <a:cubicBezTo>
                  <a:pt x="161" y="475"/>
                  <a:pt x="177" y="469"/>
                  <a:pt x="193" y="463"/>
                </a:cubicBezTo>
                <a:cubicBezTo>
                  <a:pt x="209" y="457"/>
                  <a:pt x="226" y="451"/>
                  <a:pt x="242" y="445"/>
                </a:cubicBezTo>
                <a:cubicBezTo>
                  <a:pt x="250" y="442"/>
                  <a:pt x="258" y="439"/>
                  <a:pt x="266" y="436"/>
                </a:cubicBezTo>
                <a:cubicBezTo>
                  <a:pt x="274" y="433"/>
                  <a:pt x="286" y="429"/>
                  <a:pt x="297" y="425"/>
                </a:cubicBezTo>
                <a:cubicBezTo>
                  <a:pt x="310" y="421"/>
                  <a:pt x="322" y="416"/>
                  <a:pt x="333" y="411"/>
                </a:cubicBezTo>
                <a:cubicBezTo>
                  <a:pt x="327" y="426"/>
                  <a:pt x="322" y="441"/>
                  <a:pt x="316" y="455"/>
                </a:cubicBezTo>
                <a:cubicBezTo>
                  <a:pt x="311" y="467"/>
                  <a:pt x="307" y="479"/>
                  <a:pt x="302" y="491"/>
                </a:cubicBezTo>
                <a:cubicBezTo>
                  <a:pt x="297" y="503"/>
                  <a:pt x="293" y="515"/>
                  <a:pt x="288" y="527"/>
                </a:cubicBezTo>
                <a:cubicBezTo>
                  <a:pt x="276" y="559"/>
                  <a:pt x="276" y="559"/>
                  <a:pt x="276" y="559"/>
                </a:cubicBezTo>
                <a:cubicBezTo>
                  <a:pt x="263" y="592"/>
                  <a:pt x="263" y="592"/>
                  <a:pt x="263" y="592"/>
                </a:cubicBezTo>
                <a:cubicBezTo>
                  <a:pt x="256" y="608"/>
                  <a:pt x="256" y="608"/>
                  <a:pt x="256" y="608"/>
                </a:cubicBezTo>
                <a:cubicBezTo>
                  <a:pt x="250" y="624"/>
                  <a:pt x="250" y="624"/>
                  <a:pt x="250" y="624"/>
                </a:cubicBezTo>
                <a:cubicBezTo>
                  <a:pt x="237" y="657"/>
                  <a:pt x="237" y="657"/>
                  <a:pt x="237" y="657"/>
                </a:cubicBezTo>
                <a:cubicBezTo>
                  <a:pt x="223" y="689"/>
                  <a:pt x="223" y="689"/>
                  <a:pt x="223" y="689"/>
                </a:cubicBezTo>
                <a:cubicBezTo>
                  <a:pt x="218" y="700"/>
                  <a:pt x="212" y="712"/>
                  <a:pt x="209" y="725"/>
                </a:cubicBezTo>
                <a:cubicBezTo>
                  <a:pt x="208" y="728"/>
                  <a:pt x="207" y="732"/>
                  <a:pt x="209" y="736"/>
                </a:cubicBezTo>
                <a:cubicBezTo>
                  <a:pt x="210" y="739"/>
                  <a:pt x="211" y="741"/>
                  <a:pt x="213" y="743"/>
                </a:cubicBezTo>
                <a:cubicBezTo>
                  <a:pt x="214" y="745"/>
                  <a:pt x="216" y="747"/>
                  <a:pt x="219" y="748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3" y="748"/>
                  <a:pt x="225" y="747"/>
                  <a:pt x="226" y="745"/>
                </a:cubicBezTo>
                <a:cubicBezTo>
                  <a:pt x="230" y="741"/>
                  <a:pt x="233" y="736"/>
                  <a:pt x="236" y="732"/>
                </a:cubicBezTo>
                <a:cubicBezTo>
                  <a:pt x="246" y="712"/>
                  <a:pt x="246" y="712"/>
                  <a:pt x="246" y="712"/>
                </a:cubicBezTo>
                <a:cubicBezTo>
                  <a:pt x="249" y="705"/>
                  <a:pt x="253" y="698"/>
                  <a:pt x="256" y="691"/>
                </a:cubicBezTo>
                <a:cubicBezTo>
                  <a:pt x="259" y="684"/>
                  <a:pt x="262" y="677"/>
                  <a:pt x="265" y="671"/>
                </a:cubicBezTo>
                <a:cubicBezTo>
                  <a:pt x="269" y="660"/>
                  <a:pt x="273" y="650"/>
                  <a:pt x="277" y="639"/>
                </a:cubicBezTo>
                <a:cubicBezTo>
                  <a:pt x="281" y="629"/>
                  <a:pt x="285" y="618"/>
                  <a:pt x="290" y="608"/>
                </a:cubicBezTo>
                <a:cubicBezTo>
                  <a:pt x="302" y="577"/>
                  <a:pt x="302" y="577"/>
                  <a:pt x="302" y="577"/>
                </a:cubicBezTo>
                <a:cubicBezTo>
                  <a:pt x="311" y="553"/>
                  <a:pt x="321" y="529"/>
                  <a:pt x="330" y="505"/>
                </a:cubicBezTo>
                <a:cubicBezTo>
                  <a:pt x="333" y="497"/>
                  <a:pt x="337" y="489"/>
                  <a:pt x="339" y="482"/>
                </a:cubicBezTo>
                <a:cubicBezTo>
                  <a:pt x="348" y="458"/>
                  <a:pt x="348" y="458"/>
                  <a:pt x="348" y="458"/>
                </a:cubicBezTo>
                <a:cubicBezTo>
                  <a:pt x="352" y="449"/>
                  <a:pt x="355" y="441"/>
                  <a:pt x="358" y="432"/>
                </a:cubicBezTo>
                <a:cubicBezTo>
                  <a:pt x="359" y="438"/>
                  <a:pt x="360" y="444"/>
                  <a:pt x="361" y="450"/>
                </a:cubicBezTo>
                <a:cubicBezTo>
                  <a:pt x="364" y="471"/>
                  <a:pt x="368" y="491"/>
                  <a:pt x="372" y="512"/>
                </a:cubicBezTo>
                <a:cubicBezTo>
                  <a:pt x="382" y="568"/>
                  <a:pt x="382" y="568"/>
                  <a:pt x="382" y="568"/>
                </a:cubicBezTo>
                <a:cubicBezTo>
                  <a:pt x="392" y="623"/>
                  <a:pt x="392" y="623"/>
                  <a:pt x="392" y="623"/>
                </a:cubicBezTo>
                <a:cubicBezTo>
                  <a:pt x="398" y="651"/>
                  <a:pt x="398" y="651"/>
                  <a:pt x="398" y="651"/>
                </a:cubicBezTo>
                <a:cubicBezTo>
                  <a:pt x="399" y="661"/>
                  <a:pt x="401" y="672"/>
                  <a:pt x="404" y="682"/>
                </a:cubicBezTo>
                <a:cubicBezTo>
                  <a:pt x="405" y="685"/>
                  <a:pt x="406" y="688"/>
                  <a:pt x="410" y="690"/>
                </a:cubicBezTo>
                <a:cubicBezTo>
                  <a:pt x="412" y="691"/>
                  <a:pt x="415" y="692"/>
                  <a:pt x="418" y="693"/>
                </a:cubicBezTo>
                <a:cubicBezTo>
                  <a:pt x="419" y="693"/>
                  <a:pt x="421" y="693"/>
                  <a:pt x="422" y="693"/>
                </a:cubicBezTo>
                <a:cubicBezTo>
                  <a:pt x="423" y="693"/>
                  <a:pt x="424" y="693"/>
                  <a:pt x="425" y="693"/>
                </a:cubicBezTo>
                <a:cubicBezTo>
                  <a:pt x="428" y="692"/>
                  <a:pt x="429" y="690"/>
                  <a:pt x="430" y="688"/>
                </a:cubicBezTo>
                <a:cubicBezTo>
                  <a:pt x="431" y="683"/>
                  <a:pt x="431" y="679"/>
                  <a:pt x="431" y="674"/>
                </a:cubicBezTo>
                <a:cubicBezTo>
                  <a:pt x="429" y="662"/>
                  <a:pt x="429" y="650"/>
                  <a:pt x="427" y="638"/>
                </a:cubicBezTo>
                <a:cubicBezTo>
                  <a:pt x="426" y="632"/>
                  <a:pt x="425" y="626"/>
                  <a:pt x="423" y="620"/>
                </a:cubicBezTo>
                <a:cubicBezTo>
                  <a:pt x="418" y="593"/>
                  <a:pt x="418" y="593"/>
                  <a:pt x="418" y="593"/>
                </a:cubicBezTo>
                <a:cubicBezTo>
                  <a:pt x="413" y="566"/>
                  <a:pt x="413" y="566"/>
                  <a:pt x="413" y="566"/>
                </a:cubicBezTo>
                <a:cubicBezTo>
                  <a:pt x="408" y="540"/>
                  <a:pt x="408" y="540"/>
                  <a:pt x="408" y="540"/>
                </a:cubicBezTo>
                <a:cubicBezTo>
                  <a:pt x="404" y="519"/>
                  <a:pt x="401" y="499"/>
                  <a:pt x="398" y="478"/>
                </a:cubicBezTo>
                <a:cubicBezTo>
                  <a:pt x="393" y="452"/>
                  <a:pt x="389" y="425"/>
                  <a:pt x="384" y="399"/>
                </a:cubicBezTo>
                <a:cubicBezTo>
                  <a:pt x="386" y="401"/>
                  <a:pt x="389" y="402"/>
                  <a:pt x="391" y="404"/>
                </a:cubicBezTo>
                <a:cubicBezTo>
                  <a:pt x="402" y="414"/>
                  <a:pt x="413" y="423"/>
                  <a:pt x="425" y="432"/>
                </a:cubicBezTo>
                <a:cubicBezTo>
                  <a:pt x="436" y="441"/>
                  <a:pt x="447" y="450"/>
                  <a:pt x="458" y="459"/>
                </a:cubicBezTo>
                <a:cubicBezTo>
                  <a:pt x="476" y="473"/>
                  <a:pt x="493" y="487"/>
                  <a:pt x="511" y="501"/>
                </a:cubicBezTo>
                <a:cubicBezTo>
                  <a:pt x="527" y="513"/>
                  <a:pt x="543" y="526"/>
                  <a:pt x="558" y="539"/>
                </a:cubicBezTo>
                <a:cubicBezTo>
                  <a:pt x="566" y="545"/>
                  <a:pt x="574" y="552"/>
                  <a:pt x="582" y="558"/>
                </a:cubicBezTo>
                <a:cubicBezTo>
                  <a:pt x="590" y="565"/>
                  <a:pt x="598" y="571"/>
                  <a:pt x="605" y="577"/>
                </a:cubicBezTo>
                <a:cubicBezTo>
                  <a:pt x="629" y="597"/>
                  <a:pt x="629" y="597"/>
                  <a:pt x="629" y="597"/>
                </a:cubicBezTo>
                <a:cubicBezTo>
                  <a:pt x="637" y="604"/>
                  <a:pt x="646" y="612"/>
                  <a:pt x="655" y="618"/>
                </a:cubicBezTo>
                <a:cubicBezTo>
                  <a:pt x="657" y="619"/>
                  <a:pt x="660" y="621"/>
                  <a:pt x="663" y="621"/>
                </a:cubicBezTo>
                <a:cubicBezTo>
                  <a:pt x="664" y="621"/>
                  <a:pt x="664" y="621"/>
                  <a:pt x="665" y="621"/>
                </a:cubicBezTo>
                <a:cubicBezTo>
                  <a:pt x="668" y="620"/>
                  <a:pt x="670" y="620"/>
                  <a:pt x="673" y="619"/>
                </a:cubicBezTo>
                <a:cubicBezTo>
                  <a:pt x="675" y="618"/>
                  <a:pt x="678" y="617"/>
                  <a:pt x="679" y="615"/>
                </a:cubicBezTo>
                <a:cubicBezTo>
                  <a:pt x="681" y="612"/>
                  <a:pt x="680" y="609"/>
                  <a:pt x="679" y="607"/>
                </a:cubicBezTo>
                <a:cubicBezTo>
                  <a:pt x="677" y="602"/>
                  <a:pt x="674" y="599"/>
                  <a:pt x="670" y="595"/>
                </a:cubicBezTo>
                <a:cubicBezTo>
                  <a:pt x="661" y="586"/>
                  <a:pt x="652" y="576"/>
                  <a:pt x="642" y="568"/>
                </a:cubicBezTo>
                <a:cubicBezTo>
                  <a:pt x="637" y="563"/>
                  <a:pt x="632" y="559"/>
                  <a:pt x="627" y="555"/>
                </a:cubicBezTo>
                <a:cubicBezTo>
                  <a:pt x="620" y="549"/>
                  <a:pt x="612" y="543"/>
                  <a:pt x="604" y="536"/>
                </a:cubicBezTo>
                <a:cubicBezTo>
                  <a:pt x="581" y="518"/>
                  <a:pt x="581" y="518"/>
                  <a:pt x="581" y="518"/>
                </a:cubicBezTo>
                <a:cubicBezTo>
                  <a:pt x="559" y="500"/>
                  <a:pt x="559" y="500"/>
                  <a:pt x="559" y="500"/>
                </a:cubicBezTo>
                <a:cubicBezTo>
                  <a:pt x="550" y="492"/>
                  <a:pt x="541" y="485"/>
                  <a:pt x="532" y="478"/>
                </a:cubicBezTo>
                <a:cubicBezTo>
                  <a:pt x="524" y="471"/>
                  <a:pt x="515" y="464"/>
                  <a:pt x="506" y="457"/>
                </a:cubicBezTo>
                <a:cubicBezTo>
                  <a:pt x="483" y="439"/>
                  <a:pt x="461" y="421"/>
                  <a:pt x="437" y="403"/>
                </a:cubicBezTo>
                <a:cubicBezTo>
                  <a:pt x="421" y="391"/>
                  <a:pt x="421" y="391"/>
                  <a:pt x="421" y="391"/>
                </a:cubicBezTo>
                <a:cubicBezTo>
                  <a:pt x="417" y="388"/>
                  <a:pt x="413" y="385"/>
                  <a:pt x="408" y="382"/>
                </a:cubicBezTo>
                <a:cubicBezTo>
                  <a:pt x="433" y="373"/>
                  <a:pt x="458" y="363"/>
                  <a:pt x="482" y="353"/>
                </a:cubicBezTo>
                <a:cubicBezTo>
                  <a:pt x="507" y="343"/>
                  <a:pt x="531" y="332"/>
                  <a:pt x="556" y="322"/>
                </a:cubicBezTo>
                <a:cubicBezTo>
                  <a:pt x="578" y="312"/>
                  <a:pt x="600" y="302"/>
                  <a:pt x="622" y="293"/>
                </a:cubicBezTo>
                <a:cubicBezTo>
                  <a:pt x="644" y="283"/>
                  <a:pt x="666" y="273"/>
                  <a:pt x="688" y="263"/>
                </a:cubicBezTo>
                <a:cubicBezTo>
                  <a:pt x="699" y="258"/>
                  <a:pt x="709" y="253"/>
                  <a:pt x="720" y="248"/>
                </a:cubicBezTo>
                <a:cubicBezTo>
                  <a:pt x="732" y="243"/>
                  <a:pt x="745" y="238"/>
                  <a:pt x="756" y="231"/>
                </a:cubicBezTo>
                <a:cubicBezTo>
                  <a:pt x="759" y="229"/>
                  <a:pt x="763" y="227"/>
                  <a:pt x="765" y="222"/>
                </a:cubicBezTo>
                <a:cubicBezTo>
                  <a:pt x="765" y="220"/>
                  <a:pt x="766" y="217"/>
                  <a:pt x="766" y="214"/>
                </a:cubicBezTo>
                <a:cubicBezTo>
                  <a:pt x="767" y="212"/>
                  <a:pt x="767" y="209"/>
                  <a:pt x="765" y="207"/>
                </a:cubicBezTo>
                <a:cubicBezTo>
                  <a:pt x="764" y="204"/>
                  <a:pt x="760" y="204"/>
                  <a:pt x="758" y="204"/>
                </a:cubicBezTo>
                <a:cubicBezTo>
                  <a:pt x="758" y="204"/>
                  <a:pt x="758" y="204"/>
                  <a:pt x="758" y="204"/>
                </a:cubicBezTo>
                <a:cubicBezTo>
                  <a:pt x="752" y="204"/>
                  <a:pt x="746" y="206"/>
                  <a:pt x="741" y="208"/>
                </a:cubicBezTo>
                <a:cubicBezTo>
                  <a:pt x="727" y="213"/>
                  <a:pt x="712" y="218"/>
                  <a:pt x="698" y="224"/>
                </a:cubicBezTo>
                <a:cubicBezTo>
                  <a:pt x="691" y="227"/>
                  <a:pt x="684" y="231"/>
                  <a:pt x="677" y="234"/>
                </a:cubicBezTo>
                <a:cubicBezTo>
                  <a:pt x="666" y="239"/>
                  <a:pt x="656" y="243"/>
                  <a:pt x="645" y="248"/>
                </a:cubicBezTo>
                <a:cubicBezTo>
                  <a:pt x="635" y="253"/>
                  <a:pt x="624" y="258"/>
                  <a:pt x="614" y="262"/>
                </a:cubicBezTo>
                <a:cubicBezTo>
                  <a:pt x="582" y="276"/>
                  <a:pt x="582" y="276"/>
                  <a:pt x="582" y="276"/>
                </a:cubicBezTo>
                <a:cubicBezTo>
                  <a:pt x="558" y="287"/>
                  <a:pt x="534" y="297"/>
                  <a:pt x="509" y="308"/>
                </a:cubicBezTo>
                <a:cubicBezTo>
                  <a:pt x="478" y="321"/>
                  <a:pt x="446" y="334"/>
                  <a:pt x="415" y="347"/>
                </a:cubicBezTo>
                <a:cubicBezTo>
                  <a:pt x="407" y="350"/>
                  <a:pt x="400" y="353"/>
                  <a:pt x="393" y="357"/>
                </a:cubicBezTo>
                <a:cubicBezTo>
                  <a:pt x="389" y="358"/>
                  <a:pt x="386" y="360"/>
                  <a:pt x="382" y="362"/>
                </a:cubicBezTo>
                <a:cubicBezTo>
                  <a:pt x="384" y="355"/>
                  <a:pt x="386" y="349"/>
                  <a:pt x="388" y="343"/>
                </a:cubicBezTo>
                <a:cubicBezTo>
                  <a:pt x="391" y="334"/>
                  <a:pt x="393" y="326"/>
                  <a:pt x="396" y="317"/>
                </a:cubicBezTo>
                <a:cubicBezTo>
                  <a:pt x="401" y="300"/>
                  <a:pt x="405" y="283"/>
                  <a:pt x="410" y="266"/>
                </a:cubicBezTo>
                <a:cubicBezTo>
                  <a:pt x="413" y="257"/>
                  <a:pt x="416" y="249"/>
                  <a:pt x="419" y="240"/>
                </a:cubicBezTo>
                <a:cubicBezTo>
                  <a:pt x="422" y="232"/>
                  <a:pt x="425" y="224"/>
                  <a:pt x="428" y="215"/>
                </a:cubicBezTo>
                <a:cubicBezTo>
                  <a:pt x="434" y="199"/>
                  <a:pt x="438" y="181"/>
                  <a:pt x="443" y="16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63" y="95"/>
                  <a:pt x="467" y="78"/>
                  <a:pt x="471" y="61"/>
                </a:cubicBezTo>
                <a:cubicBezTo>
                  <a:pt x="473" y="52"/>
                  <a:pt x="475" y="43"/>
                  <a:pt x="477" y="35"/>
                </a:cubicBezTo>
                <a:cubicBezTo>
                  <a:pt x="478" y="30"/>
                  <a:pt x="479" y="26"/>
                  <a:pt x="480" y="22"/>
                </a:cubicBezTo>
                <a:cubicBezTo>
                  <a:pt x="481" y="18"/>
                  <a:pt x="481" y="18"/>
                  <a:pt x="481" y="18"/>
                </a:cubicBezTo>
                <a:cubicBezTo>
                  <a:pt x="481" y="17"/>
                  <a:pt x="481" y="16"/>
                  <a:pt x="481" y="15"/>
                </a:cubicBezTo>
                <a:cubicBezTo>
                  <a:pt x="482" y="13"/>
                  <a:pt x="483" y="11"/>
                  <a:pt x="483" y="9"/>
                </a:cubicBezTo>
                <a:cubicBezTo>
                  <a:pt x="483" y="8"/>
                  <a:pt x="483" y="7"/>
                  <a:pt x="483" y="6"/>
                </a:cubicBezTo>
                <a:cubicBezTo>
                  <a:pt x="484" y="5"/>
                  <a:pt x="483" y="4"/>
                  <a:pt x="483" y="3"/>
                </a:cubicBezTo>
                <a:cubicBezTo>
                  <a:pt x="483" y="2"/>
                  <a:pt x="483" y="2"/>
                  <a:pt x="482" y="1"/>
                </a:cubicBezTo>
                <a:cubicBezTo>
                  <a:pt x="482" y="0"/>
                  <a:pt x="481" y="0"/>
                  <a:pt x="481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sp>
        <p:nvSpPr>
          <p:cNvPr id="15" name="Freeform 31"/>
          <p:cNvSpPr>
            <a:spLocks/>
          </p:cNvSpPr>
          <p:nvPr userDrawn="1"/>
        </p:nvSpPr>
        <p:spPr bwMode="auto">
          <a:xfrm>
            <a:off x="10747763" y="1612404"/>
            <a:ext cx="48507" cy="48507"/>
          </a:xfrm>
          <a:custGeom>
            <a:avLst/>
            <a:gdLst>
              <a:gd name="T0" fmla="*/ 1 w 3"/>
              <a:gd name="T1" fmla="*/ 0 h 2"/>
              <a:gd name="T2" fmla="*/ 1 w 3"/>
              <a:gd name="T3" fmla="*/ 0 h 2"/>
              <a:gd name="T4" fmla="*/ 0 w 3"/>
              <a:gd name="T5" fmla="*/ 1 h 2"/>
              <a:gd name="T6" fmla="*/ 0 w 3"/>
              <a:gd name="T7" fmla="*/ 2 h 2"/>
              <a:gd name="T8" fmla="*/ 1 w 3"/>
              <a:gd name="T9" fmla="*/ 2 h 2"/>
              <a:gd name="T10" fmla="*/ 3 w 3"/>
              <a:gd name="T11" fmla="*/ 2 h 2"/>
              <a:gd name="T12" fmla="*/ 3 w 3"/>
              <a:gd name="T13" fmla="*/ 2 h 2"/>
              <a:gd name="T14" fmla="*/ 2 w 3"/>
              <a:gd name="T15" fmla="*/ 0 h 2"/>
              <a:gd name="T16" fmla="*/ 1 w 3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602538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(Image)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5999" y="365127"/>
            <a:ext cx="4590000" cy="221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 bwMode="ltGray">
          <a:xfrm>
            <a:off x="5334000" y="0"/>
            <a:ext cx="6858000" cy="6858000"/>
          </a:xfrm>
          <a:solidFill>
            <a:schemeClr val="accent2"/>
          </a:solidFill>
        </p:spPr>
        <p:txBody>
          <a:bodyPr>
            <a:normAutofit/>
          </a:bodyPr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385763" y="1501966"/>
            <a:ext cx="4590000" cy="2387188"/>
          </a:xfrm>
        </p:spPr>
        <p:txBody>
          <a:bodyPr>
            <a:noAutofit/>
          </a:bodyPr>
          <a:lstStyle>
            <a:lvl1pPr marL="0" indent="0">
              <a:lnSpc>
                <a:spcPct val="110000"/>
              </a:lnSpc>
              <a:buNone/>
              <a:defRPr sz="3000">
                <a:solidFill>
                  <a:srgbClr val="A9A9A9"/>
                </a:solidFill>
              </a:defRPr>
            </a:lvl1pPr>
            <a:lvl2pPr marL="0" indent="0">
              <a:lnSpc>
                <a:spcPct val="110000"/>
              </a:lnSpc>
              <a:spcBef>
                <a:spcPts val="0"/>
              </a:spcBef>
              <a:buNone/>
              <a:defRPr sz="3000">
                <a:solidFill>
                  <a:schemeClr val="tx2"/>
                </a:solidFill>
              </a:defRPr>
            </a:lvl2pPr>
            <a:lvl3pPr marL="0" indent="0">
              <a:lnSpc>
                <a:spcPct val="110000"/>
              </a:lnSpc>
              <a:spcBef>
                <a:spcPts val="4800"/>
              </a:spcBef>
              <a:buNone/>
              <a:defRPr sz="1100">
                <a:solidFill>
                  <a:schemeClr val="tx2"/>
                </a:solidFill>
              </a:defRPr>
            </a:lvl3pPr>
            <a:lvl4pPr marL="0" indent="0">
              <a:lnSpc>
                <a:spcPct val="110000"/>
              </a:lnSpc>
              <a:spcBef>
                <a:spcPts val="0"/>
              </a:spcBef>
              <a:buNone/>
              <a:defRPr sz="1100">
                <a:solidFill>
                  <a:schemeClr val="tx2"/>
                </a:solidFill>
              </a:defRPr>
            </a:lvl4pPr>
            <a:lvl5pPr marL="0" indent="0">
              <a:lnSpc>
                <a:spcPct val="110000"/>
              </a:lnSpc>
              <a:spcBef>
                <a:spcPts val="0"/>
              </a:spcBef>
              <a:buNone/>
              <a:defRPr sz="11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Section number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84576197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Yellow)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00553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mtClean="0"/>
              <a:t>25/07/2019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624829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Blue)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00553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mtClean="0"/>
              <a:t>25/07/2019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662263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Purple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00553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mtClean="0"/>
              <a:t>25/07/2019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282008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Orange)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00553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mtClean="0"/>
              <a:t>25/07/2019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549983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duction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488832"/>
            <a:ext cx="8100000" cy="4162669"/>
          </a:xfrm>
        </p:spPr>
        <p:txBody>
          <a:bodyPr>
            <a:noAutofit/>
          </a:bodyPr>
          <a:lstStyle>
            <a:lvl1pPr marL="315905" indent="-315905">
              <a:defRPr sz="2600"/>
            </a:lvl1pPr>
            <a:lvl2pPr marL="668322" indent="-352417">
              <a:spcBef>
                <a:spcPts val="800"/>
              </a:spcBef>
              <a:defRPr sz="2600"/>
            </a:lvl2pPr>
            <a:lvl3pPr marL="668322" indent="-352417">
              <a:spcBef>
                <a:spcPts val="800"/>
              </a:spcBef>
              <a:defRPr sz="2600"/>
            </a:lvl3pPr>
            <a:lvl4pPr marL="668322" indent="-352417">
              <a:spcBef>
                <a:spcPts val="800"/>
              </a:spcBef>
              <a:defRPr sz="2600"/>
            </a:lvl4pPr>
            <a:lvl5pPr marL="668322" indent="-352417">
              <a:spcBef>
                <a:spcPts val="800"/>
              </a:spcBef>
              <a:defRPr sz="26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322498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512278"/>
            <a:ext cx="9000000" cy="413922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</p:spTree>
    <p:extLst>
      <p:ext uri="{BB962C8B-B14F-4D97-AF65-F5344CB8AC3E}">
        <p14:creationId xmlns:p14="http://schemas.microsoft.com/office/powerpoint/2010/main" val="19784350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512278"/>
            <a:ext cx="5580000" cy="413922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idx="14"/>
          </p:nvPr>
        </p:nvSpPr>
        <p:spPr>
          <a:xfrm>
            <a:off x="6203951" y="1512278"/>
            <a:ext cx="5580063" cy="413922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9852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0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0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802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73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4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5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6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7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8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9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0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1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2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3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4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5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6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7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8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9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0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1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2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3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4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5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6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7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8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9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0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1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2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3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4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5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6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7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8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9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0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1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2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3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4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5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6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7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8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9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0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1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2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3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4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5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6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7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8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9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0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1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2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3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4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5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6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7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8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9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0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1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2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3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4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5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6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7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8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9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0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1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2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3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4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5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6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7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8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9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0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1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2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3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4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5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6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7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8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9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0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1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2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3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4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5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6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7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8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9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0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1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2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3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4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5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6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7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8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9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0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1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2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3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4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5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6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7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8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9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0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1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2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3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4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5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6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7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8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9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0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1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2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3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4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5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6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7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8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9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0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1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2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3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4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5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6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7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8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9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0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1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2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3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4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5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6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7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8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9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0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1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2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3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4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5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6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7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8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9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0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1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2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3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4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5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6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7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8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9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0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1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2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3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4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5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6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7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8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9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0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1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2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03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73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4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5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6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7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8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9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0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1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2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3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4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5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6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7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8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9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0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1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2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3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4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5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6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7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8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9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0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1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2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3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4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5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6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7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8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9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0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1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2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3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4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5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6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7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8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9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0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1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2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3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4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5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6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7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8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9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0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1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2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3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4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5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6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7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8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9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0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1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2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3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4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5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6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7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8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9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0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1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2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3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4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5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6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7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8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9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0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1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2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3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4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5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6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7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8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9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0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1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2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3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4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5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6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7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8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9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0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1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2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3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4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5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6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7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8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9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0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1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2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3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4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5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6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7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8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9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0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1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2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3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4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5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6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7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8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9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0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1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2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3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4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5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6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7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8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9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0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1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2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3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4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5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6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7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8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9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0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1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2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3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4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5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6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7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8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9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0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1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2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3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4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5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6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7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8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9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0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1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2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3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4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5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6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7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8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9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0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1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2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3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4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5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6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7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8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9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0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1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2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04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73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4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5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6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7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8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9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0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1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2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3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4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5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6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7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8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9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0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1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2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3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4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5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6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7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8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9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0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1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2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3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4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5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6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7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8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9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0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1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2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3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4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5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6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7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8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9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0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1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2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3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4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5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6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7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8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9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0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1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2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3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4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5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6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7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8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9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0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1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2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3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4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5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6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7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8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9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0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1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2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3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4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5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6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7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8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9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0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1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2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3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4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5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6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7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8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9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0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1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2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3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4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5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6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7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8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9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0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1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2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3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4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5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6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7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8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9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0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1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2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3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4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5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6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7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8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9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0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1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2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3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4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5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6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7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8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9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0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1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2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3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4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5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6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7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8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9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0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1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2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3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4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5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6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7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8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9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0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1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2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3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4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5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6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7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8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9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0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1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2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3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4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5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6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7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8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9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0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1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2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3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4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5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6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7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8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9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0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1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2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3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4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5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6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7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8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9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0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1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2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805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6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7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8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9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0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1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2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3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4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5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6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7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8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9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0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1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2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3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4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5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6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7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8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9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0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1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2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3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4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5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6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7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8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9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0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1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2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3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4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5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6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7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8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9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0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1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2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3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4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5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6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7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8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9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0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1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2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3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4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5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6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7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8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9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0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1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2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3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4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5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6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7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8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9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0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1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2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3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4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5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6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7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8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9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0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1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2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3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4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5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6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7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8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9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0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1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2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3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4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5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6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7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8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9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0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1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2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3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4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5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6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7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8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9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0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1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2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3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4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5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6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7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8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9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0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1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2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3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4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5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6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7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8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9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0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1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2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3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4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5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6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7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8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9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0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1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2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3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4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5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6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7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8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9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0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1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2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3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4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5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6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7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8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9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0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1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2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1573" name="Picture 157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pic>
        <p:nvPicPr>
          <p:cNvPr id="1574" name="Picture 1573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6123407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520043"/>
            <a:ext cx="5580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4"/>
          </p:nvPr>
        </p:nvSpPr>
        <p:spPr>
          <a:xfrm>
            <a:off x="6203033" y="1520043"/>
            <a:ext cx="5580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3679406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6000" y="365127"/>
            <a:ext cx="5598059" cy="221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520043"/>
            <a:ext cx="5580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5605463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 bwMode="ltGray">
          <a:xfrm>
            <a:off x="6203949" y="0"/>
            <a:ext cx="5988051" cy="6858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9207036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S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6000" y="365127"/>
            <a:ext cx="5598059" cy="221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520043"/>
            <a:ext cx="5580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5605463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 bwMode="ltGray">
          <a:xfrm>
            <a:off x="7154060" y="0"/>
            <a:ext cx="5040000" cy="6858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9617449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3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20043"/>
            <a:ext cx="3654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4"/>
          </p:nvPr>
        </p:nvSpPr>
        <p:spPr>
          <a:xfrm>
            <a:off x="4259263" y="1520043"/>
            <a:ext cx="3654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idx="15"/>
          </p:nvPr>
        </p:nvSpPr>
        <p:spPr>
          <a:xfrm>
            <a:off x="8147812" y="1520043"/>
            <a:ext cx="3654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739967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20043"/>
            <a:ext cx="3654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4"/>
          </p:nvPr>
        </p:nvSpPr>
        <p:spPr>
          <a:xfrm>
            <a:off x="4259263" y="1520043"/>
            <a:ext cx="7524751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72913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3 Columns &amp; 2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-1" y="3429000"/>
            <a:ext cx="12192001" cy="3429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1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3598223"/>
            <a:ext cx="3654000" cy="205327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4"/>
          </p:nvPr>
        </p:nvSpPr>
        <p:spPr>
          <a:xfrm>
            <a:off x="4259263" y="3598223"/>
            <a:ext cx="3654000" cy="205327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idx="15"/>
          </p:nvPr>
        </p:nvSpPr>
        <p:spPr>
          <a:xfrm>
            <a:off x="8147812" y="3598223"/>
            <a:ext cx="3654000" cy="205327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idx="16"/>
          </p:nvPr>
        </p:nvSpPr>
        <p:spPr>
          <a:xfrm>
            <a:off x="395999" y="1519201"/>
            <a:ext cx="3654000" cy="1762415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6108000" y="4536"/>
            <a:ext cx="3042000" cy="3420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sp>
        <p:nvSpPr>
          <p:cNvPr id="14" name="Content Placeholder 2"/>
          <p:cNvSpPr>
            <a:spLocks noGrp="1"/>
          </p:cNvSpPr>
          <p:nvPr>
            <p:ph idx="18"/>
          </p:nvPr>
        </p:nvSpPr>
        <p:spPr>
          <a:xfrm>
            <a:off x="4259263" y="1519201"/>
            <a:ext cx="1731963" cy="1762415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6" name="Picture Placeholder 8"/>
          <p:cNvSpPr>
            <a:spLocks noGrp="1"/>
          </p:cNvSpPr>
          <p:nvPr>
            <p:ph type="pic" sz="quarter" idx="19"/>
          </p:nvPr>
        </p:nvSpPr>
        <p:spPr>
          <a:xfrm>
            <a:off x="9150000" y="4536"/>
            <a:ext cx="3042000" cy="3420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pic>
        <p:nvPicPr>
          <p:cNvPr id="17" name="Picture 16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Rectangle 17"/>
          <p:cNvSpPr/>
          <p:nvPr userDrawn="1"/>
        </p:nvSpPr>
        <p:spPr>
          <a:xfrm>
            <a:off x="-1" y="3429000"/>
            <a:ext cx="12192001" cy="3429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1"/>
          </a:p>
        </p:txBody>
      </p:sp>
      <p:pic>
        <p:nvPicPr>
          <p:cNvPr id="19" name="Picture 18"/>
          <p:cNvPicPr/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4410453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4 Columns &amp;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273635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5"/>
          </p:nvPr>
        </p:nvSpPr>
        <p:spPr>
          <a:xfrm>
            <a:off x="383926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9093659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idx="17"/>
          </p:nvPr>
        </p:nvSpPr>
        <p:spPr>
          <a:xfrm>
            <a:off x="6203950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384175" y="1573212"/>
            <a:ext cx="2717800" cy="18576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sp>
        <p:nvSpPr>
          <p:cNvPr id="16" name="Picture Placeholder 13"/>
          <p:cNvSpPr>
            <a:spLocks noGrp="1"/>
          </p:cNvSpPr>
          <p:nvPr>
            <p:ph type="pic" sz="quarter" idx="19"/>
          </p:nvPr>
        </p:nvSpPr>
        <p:spPr>
          <a:xfrm>
            <a:off x="3273425" y="1573212"/>
            <a:ext cx="2717800" cy="18576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sp>
        <p:nvSpPr>
          <p:cNvPr id="17" name="Picture Placeholder 13"/>
          <p:cNvSpPr>
            <a:spLocks noGrp="1"/>
          </p:cNvSpPr>
          <p:nvPr>
            <p:ph type="pic" sz="quarter" idx="20"/>
          </p:nvPr>
        </p:nvSpPr>
        <p:spPr>
          <a:xfrm>
            <a:off x="6203951" y="1573212"/>
            <a:ext cx="2717800" cy="18576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sp>
        <p:nvSpPr>
          <p:cNvPr id="18" name="Picture Placeholder 13"/>
          <p:cNvSpPr>
            <a:spLocks noGrp="1"/>
          </p:cNvSpPr>
          <p:nvPr>
            <p:ph type="pic" sz="quarter" idx="21"/>
          </p:nvPr>
        </p:nvSpPr>
        <p:spPr>
          <a:xfrm>
            <a:off x="9093659" y="1573212"/>
            <a:ext cx="2717800" cy="18576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447901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</p:spTree>
    <p:extLst>
      <p:ext uri="{BB962C8B-B14F-4D97-AF65-F5344CB8AC3E}">
        <p14:creationId xmlns:p14="http://schemas.microsoft.com/office/powerpoint/2010/main" val="288995891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4162891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73213"/>
            <a:ext cx="4680000" cy="4078288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spcBef>
                <a:spcPts val="200"/>
              </a:spcBef>
              <a:buFontTx/>
              <a:buNone/>
              <a:defRPr sz="1400" b="0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2pPr>
            <a:lvl3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3pPr>
            <a:lvl4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4pPr>
            <a:lvl5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043907"/>
            <a:ext cx="1930717" cy="43068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043907"/>
            <a:ext cx="1930717" cy="430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039404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0" name="Group 799"/>
          <p:cNvGrpSpPr/>
          <p:nvPr/>
        </p:nvGrpSpPr>
        <p:grpSpPr bwMode="ltGray">
          <a:xfrm>
            <a:off x="6941903" y="2444859"/>
            <a:ext cx="3642791" cy="3642791"/>
            <a:chOff x="5076825" y="4543426"/>
            <a:chExt cx="542925" cy="542925"/>
          </a:xfrm>
          <a:solidFill>
            <a:schemeClr val="tx2"/>
          </a:solidFill>
        </p:grpSpPr>
        <p:sp>
          <p:nvSpPr>
            <p:cNvPr id="801" name="Freeform 105"/>
            <p:cNvSpPr>
              <a:spLocks/>
            </p:cNvSpPr>
            <p:nvPr/>
          </p:nvSpPr>
          <p:spPr bwMode="ltGray">
            <a:xfrm>
              <a:off x="5076825" y="4603751"/>
              <a:ext cx="60325" cy="301625"/>
            </a:xfrm>
            <a:custGeom>
              <a:avLst/>
              <a:gdLst>
                <a:gd name="T0" fmla="*/ 38 w 38"/>
                <a:gd name="T1" fmla="*/ 0 h 190"/>
                <a:gd name="T2" fmla="*/ 0 w 38"/>
                <a:gd name="T3" fmla="*/ 38 h 190"/>
                <a:gd name="T4" fmla="*/ 0 w 38"/>
                <a:gd name="T5" fmla="*/ 152 h 190"/>
                <a:gd name="T6" fmla="*/ 38 w 38"/>
                <a:gd name="T7" fmla="*/ 190 h 190"/>
                <a:gd name="T8" fmla="*/ 38 w 38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0">
                  <a:moveTo>
                    <a:pt x="38" y="0"/>
                  </a:moveTo>
                  <a:lnTo>
                    <a:pt x="0" y="38"/>
                  </a:lnTo>
                  <a:lnTo>
                    <a:pt x="0" y="152"/>
                  </a:lnTo>
                  <a:lnTo>
                    <a:pt x="38" y="190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2" name="Freeform 106"/>
            <p:cNvSpPr>
              <a:spLocks/>
            </p:cNvSpPr>
            <p:nvPr/>
          </p:nvSpPr>
          <p:spPr bwMode="ltGray">
            <a:xfrm>
              <a:off x="5076825" y="4603751"/>
              <a:ext cx="60325" cy="301625"/>
            </a:xfrm>
            <a:custGeom>
              <a:avLst/>
              <a:gdLst>
                <a:gd name="T0" fmla="*/ 38 w 38"/>
                <a:gd name="T1" fmla="*/ 0 h 190"/>
                <a:gd name="T2" fmla="*/ 0 w 38"/>
                <a:gd name="T3" fmla="*/ 38 h 190"/>
                <a:gd name="T4" fmla="*/ 0 w 38"/>
                <a:gd name="T5" fmla="*/ 152 h 190"/>
                <a:gd name="T6" fmla="*/ 38 w 38"/>
                <a:gd name="T7" fmla="*/ 190 h 190"/>
                <a:gd name="T8" fmla="*/ 38 w 38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0">
                  <a:moveTo>
                    <a:pt x="38" y="0"/>
                  </a:moveTo>
                  <a:lnTo>
                    <a:pt x="0" y="38"/>
                  </a:lnTo>
                  <a:lnTo>
                    <a:pt x="0" y="152"/>
                  </a:lnTo>
                  <a:lnTo>
                    <a:pt x="38" y="190"/>
                  </a:lnTo>
                  <a:lnTo>
                    <a:pt x="38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3" name="Freeform 107"/>
            <p:cNvSpPr>
              <a:spLocks/>
            </p:cNvSpPr>
            <p:nvPr/>
          </p:nvSpPr>
          <p:spPr bwMode="ltGray">
            <a:xfrm>
              <a:off x="5137150" y="4543426"/>
              <a:ext cx="301625" cy="60325"/>
            </a:xfrm>
            <a:custGeom>
              <a:avLst/>
              <a:gdLst>
                <a:gd name="T0" fmla="*/ 152 w 190"/>
                <a:gd name="T1" fmla="*/ 0 h 38"/>
                <a:gd name="T2" fmla="*/ 38 w 190"/>
                <a:gd name="T3" fmla="*/ 0 h 38"/>
                <a:gd name="T4" fmla="*/ 0 w 190"/>
                <a:gd name="T5" fmla="*/ 38 h 38"/>
                <a:gd name="T6" fmla="*/ 190 w 190"/>
                <a:gd name="T7" fmla="*/ 38 h 38"/>
                <a:gd name="T8" fmla="*/ 152 w 190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38">
                  <a:moveTo>
                    <a:pt x="152" y="0"/>
                  </a:moveTo>
                  <a:lnTo>
                    <a:pt x="38" y="0"/>
                  </a:lnTo>
                  <a:lnTo>
                    <a:pt x="0" y="38"/>
                  </a:lnTo>
                  <a:lnTo>
                    <a:pt x="190" y="38"/>
                  </a:lnTo>
                  <a:lnTo>
                    <a:pt x="15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4" name="Freeform 108"/>
            <p:cNvSpPr>
              <a:spLocks/>
            </p:cNvSpPr>
            <p:nvPr/>
          </p:nvSpPr>
          <p:spPr bwMode="ltGray">
            <a:xfrm>
              <a:off x="5137150" y="4543426"/>
              <a:ext cx="301625" cy="60325"/>
            </a:xfrm>
            <a:custGeom>
              <a:avLst/>
              <a:gdLst>
                <a:gd name="T0" fmla="*/ 152 w 190"/>
                <a:gd name="T1" fmla="*/ 0 h 38"/>
                <a:gd name="T2" fmla="*/ 38 w 190"/>
                <a:gd name="T3" fmla="*/ 0 h 38"/>
                <a:gd name="T4" fmla="*/ 0 w 190"/>
                <a:gd name="T5" fmla="*/ 38 h 38"/>
                <a:gd name="T6" fmla="*/ 190 w 190"/>
                <a:gd name="T7" fmla="*/ 38 h 38"/>
                <a:gd name="T8" fmla="*/ 152 w 190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38">
                  <a:moveTo>
                    <a:pt x="152" y="0"/>
                  </a:moveTo>
                  <a:lnTo>
                    <a:pt x="38" y="0"/>
                  </a:lnTo>
                  <a:lnTo>
                    <a:pt x="0" y="38"/>
                  </a:lnTo>
                  <a:lnTo>
                    <a:pt x="190" y="38"/>
                  </a:lnTo>
                  <a:lnTo>
                    <a:pt x="15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5" name="Freeform 109"/>
            <p:cNvSpPr>
              <a:spLocks/>
            </p:cNvSpPr>
            <p:nvPr/>
          </p:nvSpPr>
          <p:spPr bwMode="ltGray">
            <a:xfrm>
              <a:off x="5137150" y="4603751"/>
              <a:ext cx="482600" cy="482600"/>
            </a:xfrm>
            <a:custGeom>
              <a:avLst/>
              <a:gdLst>
                <a:gd name="T0" fmla="*/ 190 w 304"/>
                <a:gd name="T1" fmla="*/ 0 h 304"/>
                <a:gd name="T2" fmla="*/ 190 w 304"/>
                <a:gd name="T3" fmla="*/ 190 h 304"/>
                <a:gd name="T4" fmla="*/ 0 w 304"/>
                <a:gd name="T5" fmla="*/ 190 h 304"/>
                <a:gd name="T6" fmla="*/ 38 w 304"/>
                <a:gd name="T7" fmla="*/ 228 h 304"/>
                <a:gd name="T8" fmla="*/ 190 w 304"/>
                <a:gd name="T9" fmla="*/ 228 h 304"/>
                <a:gd name="T10" fmla="*/ 266 w 304"/>
                <a:gd name="T11" fmla="*/ 304 h 304"/>
                <a:gd name="T12" fmla="*/ 304 w 304"/>
                <a:gd name="T13" fmla="*/ 304 h 304"/>
                <a:gd name="T14" fmla="*/ 304 w 304"/>
                <a:gd name="T15" fmla="*/ 266 h 304"/>
                <a:gd name="T16" fmla="*/ 228 w 304"/>
                <a:gd name="T17" fmla="*/ 190 h 304"/>
                <a:gd name="T18" fmla="*/ 228 w 304"/>
                <a:gd name="T19" fmla="*/ 38 h 304"/>
                <a:gd name="T20" fmla="*/ 190 w 304"/>
                <a:gd name="T2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" h="304">
                  <a:moveTo>
                    <a:pt x="190" y="0"/>
                  </a:moveTo>
                  <a:lnTo>
                    <a:pt x="190" y="190"/>
                  </a:lnTo>
                  <a:lnTo>
                    <a:pt x="0" y="190"/>
                  </a:lnTo>
                  <a:lnTo>
                    <a:pt x="38" y="228"/>
                  </a:lnTo>
                  <a:lnTo>
                    <a:pt x="190" y="228"/>
                  </a:lnTo>
                  <a:lnTo>
                    <a:pt x="266" y="304"/>
                  </a:lnTo>
                  <a:lnTo>
                    <a:pt x="304" y="304"/>
                  </a:lnTo>
                  <a:lnTo>
                    <a:pt x="304" y="266"/>
                  </a:lnTo>
                  <a:lnTo>
                    <a:pt x="228" y="190"/>
                  </a:lnTo>
                  <a:lnTo>
                    <a:pt x="228" y="38"/>
                  </a:lnTo>
                  <a:lnTo>
                    <a:pt x="1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6" name="Freeform 110"/>
            <p:cNvSpPr>
              <a:spLocks/>
            </p:cNvSpPr>
            <p:nvPr/>
          </p:nvSpPr>
          <p:spPr bwMode="ltGray">
            <a:xfrm>
              <a:off x="5137150" y="4603751"/>
              <a:ext cx="482600" cy="482600"/>
            </a:xfrm>
            <a:custGeom>
              <a:avLst/>
              <a:gdLst>
                <a:gd name="T0" fmla="*/ 190 w 304"/>
                <a:gd name="T1" fmla="*/ 0 h 304"/>
                <a:gd name="T2" fmla="*/ 190 w 304"/>
                <a:gd name="T3" fmla="*/ 190 h 304"/>
                <a:gd name="T4" fmla="*/ 0 w 304"/>
                <a:gd name="T5" fmla="*/ 190 h 304"/>
                <a:gd name="T6" fmla="*/ 38 w 304"/>
                <a:gd name="T7" fmla="*/ 228 h 304"/>
                <a:gd name="T8" fmla="*/ 190 w 304"/>
                <a:gd name="T9" fmla="*/ 228 h 304"/>
                <a:gd name="T10" fmla="*/ 266 w 304"/>
                <a:gd name="T11" fmla="*/ 304 h 304"/>
                <a:gd name="T12" fmla="*/ 304 w 304"/>
                <a:gd name="T13" fmla="*/ 304 h 304"/>
                <a:gd name="T14" fmla="*/ 304 w 304"/>
                <a:gd name="T15" fmla="*/ 266 h 304"/>
                <a:gd name="T16" fmla="*/ 228 w 304"/>
                <a:gd name="T17" fmla="*/ 190 h 304"/>
                <a:gd name="T18" fmla="*/ 228 w 304"/>
                <a:gd name="T19" fmla="*/ 38 h 304"/>
                <a:gd name="T20" fmla="*/ 190 w 304"/>
                <a:gd name="T2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" h="304">
                  <a:moveTo>
                    <a:pt x="190" y="0"/>
                  </a:moveTo>
                  <a:lnTo>
                    <a:pt x="190" y="190"/>
                  </a:lnTo>
                  <a:lnTo>
                    <a:pt x="0" y="190"/>
                  </a:lnTo>
                  <a:lnTo>
                    <a:pt x="38" y="228"/>
                  </a:lnTo>
                  <a:lnTo>
                    <a:pt x="190" y="228"/>
                  </a:lnTo>
                  <a:lnTo>
                    <a:pt x="266" y="304"/>
                  </a:lnTo>
                  <a:lnTo>
                    <a:pt x="304" y="304"/>
                  </a:lnTo>
                  <a:lnTo>
                    <a:pt x="304" y="266"/>
                  </a:lnTo>
                  <a:lnTo>
                    <a:pt x="228" y="190"/>
                  </a:lnTo>
                  <a:lnTo>
                    <a:pt x="228" y="38"/>
                  </a:lnTo>
                  <a:lnTo>
                    <a:pt x="190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grpSp>
        <p:nvGrpSpPr>
          <p:cNvPr id="807" name="Group 806"/>
          <p:cNvGrpSpPr/>
          <p:nvPr/>
        </p:nvGrpSpPr>
        <p:grpSpPr bwMode="ltGray">
          <a:xfrm>
            <a:off x="7676250" y="826720"/>
            <a:ext cx="3960431" cy="2034881"/>
            <a:chOff x="4586292" y="461060"/>
            <a:chExt cx="474663" cy="246063"/>
          </a:xfrm>
        </p:grpSpPr>
        <p:sp>
          <p:nvSpPr>
            <p:cNvPr id="808" name="Freeform 76"/>
            <p:cNvSpPr>
              <a:spLocks noEditPoints="1"/>
            </p:cNvSpPr>
            <p:nvPr/>
          </p:nvSpPr>
          <p:spPr bwMode="ltGray">
            <a:xfrm>
              <a:off x="4751392" y="503923"/>
              <a:ext cx="174625" cy="160338"/>
            </a:xfrm>
            <a:custGeom>
              <a:avLst/>
              <a:gdLst>
                <a:gd name="T0" fmla="*/ 122 w 311"/>
                <a:gd name="T1" fmla="*/ 263 h 285"/>
                <a:gd name="T2" fmla="*/ 62 w 311"/>
                <a:gd name="T3" fmla="*/ 234 h 285"/>
                <a:gd name="T4" fmla="*/ 52 w 311"/>
                <a:gd name="T5" fmla="*/ 219 h 285"/>
                <a:gd name="T6" fmla="*/ 49 w 311"/>
                <a:gd name="T7" fmla="*/ 210 h 285"/>
                <a:gd name="T8" fmla="*/ 36 w 311"/>
                <a:gd name="T9" fmla="*/ 178 h 285"/>
                <a:gd name="T10" fmla="*/ 33 w 311"/>
                <a:gd name="T11" fmla="*/ 128 h 285"/>
                <a:gd name="T12" fmla="*/ 35 w 311"/>
                <a:gd name="T13" fmla="*/ 119 h 285"/>
                <a:gd name="T14" fmla="*/ 39 w 311"/>
                <a:gd name="T15" fmla="*/ 105 h 285"/>
                <a:gd name="T16" fmla="*/ 40 w 311"/>
                <a:gd name="T17" fmla="*/ 101 h 285"/>
                <a:gd name="T18" fmla="*/ 44 w 311"/>
                <a:gd name="T19" fmla="*/ 92 h 285"/>
                <a:gd name="T20" fmla="*/ 49 w 311"/>
                <a:gd name="T21" fmla="*/ 84 h 285"/>
                <a:gd name="T22" fmla="*/ 67 w 311"/>
                <a:gd name="T23" fmla="*/ 62 h 285"/>
                <a:gd name="T24" fmla="*/ 78 w 311"/>
                <a:gd name="T25" fmla="*/ 53 h 285"/>
                <a:gd name="T26" fmla="*/ 87 w 311"/>
                <a:gd name="T27" fmla="*/ 48 h 285"/>
                <a:gd name="T28" fmla="*/ 95 w 311"/>
                <a:gd name="T29" fmla="*/ 43 h 285"/>
                <a:gd name="T30" fmla="*/ 105 w 311"/>
                <a:gd name="T31" fmla="*/ 39 h 285"/>
                <a:gd name="T32" fmla="*/ 121 w 311"/>
                <a:gd name="T33" fmla="*/ 35 h 285"/>
                <a:gd name="T34" fmla="*/ 147 w 311"/>
                <a:gd name="T35" fmla="*/ 32 h 285"/>
                <a:gd name="T36" fmla="*/ 191 w 311"/>
                <a:gd name="T37" fmla="*/ 38 h 285"/>
                <a:gd name="T38" fmla="*/ 276 w 311"/>
                <a:gd name="T39" fmla="*/ 114 h 285"/>
                <a:gd name="T40" fmla="*/ 280 w 311"/>
                <a:gd name="T41" fmla="*/ 154 h 285"/>
                <a:gd name="T42" fmla="*/ 278 w 311"/>
                <a:gd name="T43" fmla="*/ 168 h 285"/>
                <a:gd name="T44" fmla="*/ 247 w 311"/>
                <a:gd name="T45" fmla="*/ 224 h 285"/>
                <a:gd name="T46" fmla="*/ 149 w 311"/>
                <a:gd name="T47" fmla="*/ 266 h 285"/>
                <a:gd name="T48" fmla="*/ 147 w 311"/>
                <a:gd name="T49" fmla="*/ 0 h 285"/>
                <a:gd name="T50" fmla="*/ 140 w 311"/>
                <a:gd name="T51" fmla="*/ 1 h 285"/>
                <a:gd name="T52" fmla="*/ 121 w 311"/>
                <a:gd name="T53" fmla="*/ 3 h 285"/>
                <a:gd name="T54" fmla="*/ 51 w 311"/>
                <a:gd name="T55" fmla="*/ 34 h 285"/>
                <a:gd name="T56" fmla="*/ 41 w 311"/>
                <a:gd name="T57" fmla="*/ 42 h 285"/>
                <a:gd name="T58" fmla="*/ 37 w 311"/>
                <a:gd name="T59" fmla="*/ 47 h 285"/>
                <a:gd name="T60" fmla="*/ 18 w 311"/>
                <a:gd name="T61" fmla="*/ 73 h 285"/>
                <a:gd name="T62" fmla="*/ 1 w 311"/>
                <a:gd name="T63" fmla="*/ 124 h 285"/>
                <a:gd name="T64" fmla="*/ 0 w 311"/>
                <a:gd name="T65" fmla="*/ 134 h 285"/>
                <a:gd name="T66" fmla="*/ 3 w 311"/>
                <a:gd name="T67" fmla="*/ 171 h 285"/>
                <a:gd name="T68" fmla="*/ 24 w 311"/>
                <a:gd name="T69" fmla="*/ 221 h 285"/>
                <a:gd name="T70" fmla="*/ 38 w 311"/>
                <a:gd name="T71" fmla="*/ 231 h 285"/>
                <a:gd name="T72" fmla="*/ 70 w 311"/>
                <a:gd name="T73" fmla="*/ 263 h 285"/>
                <a:gd name="T74" fmla="*/ 150 w 311"/>
                <a:gd name="T75" fmla="*/ 285 h 285"/>
                <a:gd name="T76" fmla="*/ 197 w 311"/>
                <a:gd name="T77" fmla="*/ 279 h 285"/>
                <a:gd name="T78" fmla="*/ 251 w 311"/>
                <a:gd name="T79" fmla="*/ 254 h 285"/>
                <a:gd name="T80" fmla="*/ 308 w 311"/>
                <a:gd name="T81" fmla="*/ 168 h 285"/>
                <a:gd name="T82" fmla="*/ 302 w 311"/>
                <a:gd name="T83" fmla="*/ 92 h 285"/>
                <a:gd name="T84" fmla="*/ 254 w 311"/>
                <a:gd name="T85" fmla="*/ 33 h 285"/>
                <a:gd name="T86" fmla="*/ 151 w 311"/>
                <a:gd name="T87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1" h="285">
                  <a:moveTo>
                    <a:pt x="149" y="266"/>
                  </a:moveTo>
                  <a:cubicBezTo>
                    <a:pt x="140" y="266"/>
                    <a:pt x="131" y="265"/>
                    <a:pt x="122" y="263"/>
                  </a:cubicBezTo>
                  <a:cubicBezTo>
                    <a:pt x="111" y="261"/>
                    <a:pt x="100" y="258"/>
                    <a:pt x="90" y="253"/>
                  </a:cubicBezTo>
                  <a:cubicBezTo>
                    <a:pt x="80" y="249"/>
                    <a:pt x="70" y="242"/>
                    <a:pt x="62" y="234"/>
                  </a:cubicBezTo>
                  <a:cubicBezTo>
                    <a:pt x="59" y="231"/>
                    <a:pt x="56" y="227"/>
                    <a:pt x="53" y="223"/>
                  </a:cubicBezTo>
                  <a:cubicBezTo>
                    <a:pt x="53" y="222"/>
                    <a:pt x="53" y="220"/>
                    <a:pt x="52" y="219"/>
                  </a:cubicBezTo>
                  <a:cubicBezTo>
                    <a:pt x="52" y="218"/>
                    <a:pt x="51" y="216"/>
                    <a:pt x="51" y="215"/>
                  </a:cubicBezTo>
                  <a:cubicBezTo>
                    <a:pt x="50" y="213"/>
                    <a:pt x="49" y="212"/>
                    <a:pt x="49" y="210"/>
                  </a:cubicBezTo>
                  <a:cubicBezTo>
                    <a:pt x="48" y="207"/>
                    <a:pt x="46" y="205"/>
                    <a:pt x="45" y="202"/>
                  </a:cubicBezTo>
                  <a:cubicBezTo>
                    <a:pt x="41" y="194"/>
                    <a:pt x="38" y="186"/>
                    <a:pt x="36" y="178"/>
                  </a:cubicBezTo>
                  <a:cubicBezTo>
                    <a:pt x="34" y="170"/>
                    <a:pt x="33" y="162"/>
                    <a:pt x="33" y="153"/>
                  </a:cubicBezTo>
                  <a:cubicBezTo>
                    <a:pt x="32" y="145"/>
                    <a:pt x="32" y="136"/>
                    <a:pt x="33" y="128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4" y="122"/>
                    <a:pt x="35" y="120"/>
                    <a:pt x="35" y="119"/>
                  </a:cubicBezTo>
                  <a:cubicBezTo>
                    <a:pt x="35" y="116"/>
                    <a:pt x="36" y="113"/>
                    <a:pt x="37" y="110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5" y="91"/>
                    <a:pt x="46" y="89"/>
                    <a:pt x="46" y="88"/>
                  </a:cubicBezTo>
                  <a:cubicBezTo>
                    <a:pt x="47" y="86"/>
                    <a:pt x="48" y="85"/>
                    <a:pt x="49" y="84"/>
                  </a:cubicBezTo>
                  <a:cubicBezTo>
                    <a:pt x="51" y="81"/>
                    <a:pt x="52" y="78"/>
                    <a:pt x="54" y="76"/>
                  </a:cubicBezTo>
                  <a:cubicBezTo>
                    <a:pt x="58" y="71"/>
                    <a:pt x="62" y="66"/>
                    <a:pt x="67" y="62"/>
                  </a:cubicBezTo>
                  <a:cubicBezTo>
                    <a:pt x="70" y="60"/>
                    <a:pt x="72" y="57"/>
                    <a:pt x="74" y="56"/>
                  </a:cubicBezTo>
                  <a:cubicBezTo>
                    <a:pt x="76" y="55"/>
                    <a:pt x="77" y="54"/>
                    <a:pt x="78" y="53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4" y="49"/>
                    <a:pt x="85" y="48"/>
                    <a:pt x="87" y="4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7" y="43"/>
                    <a:pt x="98" y="42"/>
                    <a:pt x="100" y="41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7" y="39"/>
                    <a:pt x="109" y="38"/>
                    <a:pt x="110" y="38"/>
                  </a:cubicBezTo>
                  <a:cubicBezTo>
                    <a:pt x="114" y="36"/>
                    <a:pt x="118" y="36"/>
                    <a:pt x="121" y="35"/>
                  </a:cubicBezTo>
                  <a:cubicBezTo>
                    <a:pt x="129" y="33"/>
                    <a:pt x="137" y="32"/>
                    <a:pt x="144" y="32"/>
                  </a:cubicBezTo>
                  <a:cubicBezTo>
                    <a:pt x="145" y="32"/>
                    <a:pt x="146" y="32"/>
                    <a:pt x="147" y="32"/>
                  </a:cubicBezTo>
                  <a:cubicBezTo>
                    <a:pt x="154" y="32"/>
                    <a:pt x="161" y="33"/>
                    <a:pt x="168" y="33"/>
                  </a:cubicBezTo>
                  <a:cubicBezTo>
                    <a:pt x="176" y="34"/>
                    <a:pt x="183" y="36"/>
                    <a:pt x="191" y="38"/>
                  </a:cubicBezTo>
                  <a:cubicBezTo>
                    <a:pt x="210" y="44"/>
                    <a:pt x="229" y="53"/>
                    <a:pt x="244" y="66"/>
                  </a:cubicBezTo>
                  <a:cubicBezTo>
                    <a:pt x="259" y="78"/>
                    <a:pt x="271" y="95"/>
                    <a:pt x="276" y="114"/>
                  </a:cubicBezTo>
                  <a:cubicBezTo>
                    <a:pt x="279" y="122"/>
                    <a:pt x="280" y="131"/>
                    <a:pt x="280" y="140"/>
                  </a:cubicBezTo>
                  <a:cubicBezTo>
                    <a:pt x="281" y="145"/>
                    <a:pt x="280" y="149"/>
                    <a:pt x="280" y="154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3"/>
                    <a:pt x="279" y="166"/>
                    <a:pt x="278" y="168"/>
                  </a:cubicBezTo>
                  <a:cubicBezTo>
                    <a:pt x="276" y="178"/>
                    <a:pt x="272" y="189"/>
                    <a:pt x="267" y="198"/>
                  </a:cubicBezTo>
                  <a:cubicBezTo>
                    <a:pt x="262" y="207"/>
                    <a:pt x="255" y="216"/>
                    <a:pt x="247" y="224"/>
                  </a:cubicBezTo>
                  <a:cubicBezTo>
                    <a:pt x="232" y="240"/>
                    <a:pt x="212" y="252"/>
                    <a:pt x="190" y="260"/>
                  </a:cubicBezTo>
                  <a:cubicBezTo>
                    <a:pt x="177" y="264"/>
                    <a:pt x="163" y="266"/>
                    <a:pt x="149" y="266"/>
                  </a:cubicBezTo>
                  <a:moveTo>
                    <a:pt x="151" y="0"/>
                  </a:moveTo>
                  <a:cubicBezTo>
                    <a:pt x="149" y="0"/>
                    <a:pt x="148" y="0"/>
                    <a:pt x="147" y="0"/>
                  </a:cubicBezTo>
                  <a:cubicBezTo>
                    <a:pt x="147" y="0"/>
                    <a:pt x="146" y="0"/>
                    <a:pt x="146" y="0"/>
                  </a:cubicBezTo>
                  <a:cubicBezTo>
                    <a:pt x="144" y="0"/>
                    <a:pt x="142" y="1"/>
                    <a:pt x="140" y="1"/>
                  </a:cubicBezTo>
                  <a:cubicBezTo>
                    <a:pt x="138" y="1"/>
                    <a:pt x="136" y="1"/>
                    <a:pt x="134" y="1"/>
                  </a:cubicBezTo>
                  <a:cubicBezTo>
                    <a:pt x="130" y="2"/>
                    <a:pt x="126" y="2"/>
                    <a:pt x="121" y="3"/>
                  </a:cubicBezTo>
                  <a:cubicBezTo>
                    <a:pt x="113" y="4"/>
                    <a:pt x="105" y="6"/>
                    <a:pt x="96" y="9"/>
                  </a:cubicBezTo>
                  <a:cubicBezTo>
                    <a:pt x="80" y="14"/>
                    <a:pt x="65" y="23"/>
                    <a:pt x="51" y="34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9"/>
                    <a:pt x="43" y="41"/>
                    <a:pt x="41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5"/>
                    <a:pt x="38" y="46"/>
                    <a:pt x="37" y="47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27" y="59"/>
                    <a:pt x="22" y="66"/>
                    <a:pt x="18" y="73"/>
                  </a:cubicBezTo>
                  <a:cubicBezTo>
                    <a:pt x="10" y="88"/>
                    <a:pt x="4" y="105"/>
                    <a:pt x="2" y="121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30"/>
                    <a:pt x="1" y="132"/>
                    <a:pt x="0" y="134"/>
                  </a:cubicBezTo>
                  <a:cubicBezTo>
                    <a:pt x="0" y="138"/>
                    <a:pt x="0" y="142"/>
                    <a:pt x="0" y="146"/>
                  </a:cubicBezTo>
                  <a:cubicBezTo>
                    <a:pt x="0" y="155"/>
                    <a:pt x="1" y="163"/>
                    <a:pt x="3" y="171"/>
                  </a:cubicBezTo>
                  <a:cubicBezTo>
                    <a:pt x="4" y="180"/>
                    <a:pt x="7" y="189"/>
                    <a:pt x="10" y="197"/>
                  </a:cubicBezTo>
                  <a:cubicBezTo>
                    <a:pt x="14" y="206"/>
                    <a:pt x="18" y="214"/>
                    <a:pt x="24" y="221"/>
                  </a:cubicBezTo>
                  <a:cubicBezTo>
                    <a:pt x="27" y="225"/>
                    <a:pt x="31" y="230"/>
                    <a:pt x="36" y="231"/>
                  </a:cubicBezTo>
                  <a:cubicBezTo>
                    <a:pt x="37" y="231"/>
                    <a:pt x="38" y="231"/>
                    <a:pt x="38" y="231"/>
                  </a:cubicBezTo>
                  <a:cubicBezTo>
                    <a:pt x="40" y="233"/>
                    <a:pt x="41" y="235"/>
                    <a:pt x="43" y="237"/>
                  </a:cubicBezTo>
                  <a:cubicBezTo>
                    <a:pt x="50" y="247"/>
                    <a:pt x="60" y="256"/>
                    <a:pt x="70" y="263"/>
                  </a:cubicBezTo>
                  <a:cubicBezTo>
                    <a:pt x="91" y="277"/>
                    <a:pt x="116" y="283"/>
                    <a:pt x="140" y="285"/>
                  </a:cubicBezTo>
                  <a:cubicBezTo>
                    <a:pt x="143" y="285"/>
                    <a:pt x="147" y="285"/>
                    <a:pt x="150" y="285"/>
                  </a:cubicBezTo>
                  <a:cubicBezTo>
                    <a:pt x="159" y="285"/>
                    <a:pt x="168" y="284"/>
                    <a:pt x="176" y="283"/>
                  </a:cubicBezTo>
                  <a:cubicBezTo>
                    <a:pt x="182" y="282"/>
                    <a:pt x="189" y="281"/>
                    <a:pt x="197" y="279"/>
                  </a:cubicBezTo>
                  <a:cubicBezTo>
                    <a:pt x="205" y="277"/>
                    <a:pt x="213" y="274"/>
                    <a:pt x="220" y="271"/>
                  </a:cubicBezTo>
                  <a:cubicBezTo>
                    <a:pt x="232" y="266"/>
                    <a:pt x="242" y="260"/>
                    <a:pt x="251" y="254"/>
                  </a:cubicBezTo>
                  <a:cubicBezTo>
                    <a:pt x="260" y="247"/>
                    <a:pt x="269" y="239"/>
                    <a:pt x="276" y="231"/>
                  </a:cubicBezTo>
                  <a:cubicBezTo>
                    <a:pt x="291" y="214"/>
                    <a:pt x="302" y="193"/>
                    <a:pt x="308" y="168"/>
                  </a:cubicBezTo>
                  <a:cubicBezTo>
                    <a:pt x="310" y="156"/>
                    <a:pt x="311" y="143"/>
                    <a:pt x="310" y="130"/>
                  </a:cubicBezTo>
                  <a:cubicBezTo>
                    <a:pt x="309" y="117"/>
                    <a:pt x="306" y="104"/>
                    <a:pt x="302" y="92"/>
                  </a:cubicBezTo>
                  <a:cubicBezTo>
                    <a:pt x="297" y="80"/>
                    <a:pt x="290" y="69"/>
                    <a:pt x="282" y="59"/>
                  </a:cubicBezTo>
                  <a:cubicBezTo>
                    <a:pt x="274" y="49"/>
                    <a:pt x="264" y="40"/>
                    <a:pt x="254" y="33"/>
                  </a:cubicBezTo>
                  <a:cubicBezTo>
                    <a:pt x="238" y="22"/>
                    <a:pt x="221" y="13"/>
                    <a:pt x="203" y="8"/>
                  </a:cubicBezTo>
                  <a:cubicBezTo>
                    <a:pt x="186" y="3"/>
                    <a:pt x="168" y="0"/>
                    <a:pt x="15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9" name="Freeform 77"/>
            <p:cNvSpPr>
              <a:spLocks noEditPoints="1"/>
            </p:cNvSpPr>
            <p:nvPr/>
          </p:nvSpPr>
          <p:spPr bwMode="ltGray">
            <a:xfrm>
              <a:off x="4818067" y="561073"/>
              <a:ext cx="46038" cy="46038"/>
            </a:xfrm>
            <a:custGeom>
              <a:avLst/>
              <a:gdLst>
                <a:gd name="T0" fmla="*/ 41 w 81"/>
                <a:gd name="T1" fmla="*/ 59 h 83"/>
                <a:gd name="T2" fmla="*/ 38 w 81"/>
                <a:gd name="T3" fmla="*/ 58 h 83"/>
                <a:gd name="T4" fmla="*/ 35 w 81"/>
                <a:gd name="T5" fmla="*/ 58 h 83"/>
                <a:gd name="T6" fmla="*/ 34 w 81"/>
                <a:gd name="T7" fmla="*/ 56 h 83"/>
                <a:gd name="T8" fmla="*/ 33 w 81"/>
                <a:gd name="T9" fmla="*/ 52 h 83"/>
                <a:gd name="T10" fmla="*/ 32 w 81"/>
                <a:gd name="T11" fmla="*/ 46 h 83"/>
                <a:gd name="T12" fmla="*/ 35 w 81"/>
                <a:gd name="T13" fmla="*/ 36 h 83"/>
                <a:gd name="T14" fmla="*/ 35 w 81"/>
                <a:gd name="T15" fmla="*/ 34 h 83"/>
                <a:gd name="T16" fmla="*/ 36 w 81"/>
                <a:gd name="T17" fmla="*/ 33 h 83"/>
                <a:gd name="T18" fmla="*/ 37 w 81"/>
                <a:gd name="T19" fmla="*/ 32 h 83"/>
                <a:gd name="T20" fmla="*/ 40 w 81"/>
                <a:gd name="T21" fmla="*/ 31 h 83"/>
                <a:gd name="T22" fmla="*/ 40 w 81"/>
                <a:gd name="T23" fmla="*/ 32 h 83"/>
                <a:gd name="T24" fmla="*/ 39 w 81"/>
                <a:gd name="T25" fmla="*/ 36 h 83"/>
                <a:gd name="T26" fmla="*/ 50 w 81"/>
                <a:gd name="T27" fmla="*/ 40 h 83"/>
                <a:gd name="T28" fmla="*/ 52 w 81"/>
                <a:gd name="T29" fmla="*/ 41 h 83"/>
                <a:gd name="T30" fmla="*/ 53 w 81"/>
                <a:gd name="T31" fmla="*/ 42 h 83"/>
                <a:gd name="T32" fmla="*/ 55 w 81"/>
                <a:gd name="T33" fmla="*/ 44 h 83"/>
                <a:gd name="T34" fmla="*/ 55 w 81"/>
                <a:gd name="T35" fmla="*/ 47 h 83"/>
                <a:gd name="T36" fmla="*/ 55 w 81"/>
                <a:gd name="T37" fmla="*/ 49 h 83"/>
                <a:gd name="T38" fmla="*/ 54 w 81"/>
                <a:gd name="T39" fmla="*/ 51 h 83"/>
                <a:gd name="T40" fmla="*/ 53 w 81"/>
                <a:gd name="T41" fmla="*/ 52 h 83"/>
                <a:gd name="T42" fmla="*/ 52 w 81"/>
                <a:gd name="T43" fmla="*/ 53 h 83"/>
                <a:gd name="T44" fmla="*/ 45 w 81"/>
                <a:gd name="T45" fmla="*/ 58 h 83"/>
                <a:gd name="T46" fmla="*/ 45 w 81"/>
                <a:gd name="T47" fmla="*/ 58 h 83"/>
                <a:gd name="T48" fmla="*/ 44 w 81"/>
                <a:gd name="T49" fmla="*/ 58 h 83"/>
                <a:gd name="T50" fmla="*/ 42 w 81"/>
                <a:gd name="T51" fmla="*/ 59 h 83"/>
                <a:gd name="T52" fmla="*/ 41 w 81"/>
                <a:gd name="T53" fmla="*/ 59 h 83"/>
                <a:gd name="T54" fmla="*/ 42 w 81"/>
                <a:gd name="T55" fmla="*/ 0 h 83"/>
                <a:gd name="T56" fmla="*/ 35 w 81"/>
                <a:gd name="T57" fmla="*/ 0 h 83"/>
                <a:gd name="T58" fmla="*/ 21 w 81"/>
                <a:gd name="T59" fmla="*/ 5 h 83"/>
                <a:gd name="T60" fmla="*/ 14 w 81"/>
                <a:gd name="T61" fmla="*/ 11 h 83"/>
                <a:gd name="T62" fmla="*/ 12 w 81"/>
                <a:gd name="T63" fmla="*/ 14 h 83"/>
                <a:gd name="T64" fmla="*/ 9 w 81"/>
                <a:gd name="T65" fmla="*/ 17 h 83"/>
                <a:gd name="T66" fmla="*/ 8 w 81"/>
                <a:gd name="T67" fmla="*/ 20 h 83"/>
                <a:gd name="T68" fmla="*/ 6 w 81"/>
                <a:gd name="T69" fmla="*/ 23 h 83"/>
                <a:gd name="T70" fmla="*/ 4 w 81"/>
                <a:gd name="T71" fmla="*/ 26 h 83"/>
                <a:gd name="T72" fmla="*/ 3 w 81"/>
                <a:gd name="T73" fmla="*/ 29 h 83"/>
                <a:gd name="T74" fmla="*/ 0 w 81"/>
                <a:gd name="T75" fmla="*/ 46 h 83"/>
                <a:gd name="T76" fmla="*/ 3 w 81"/>
                <a:gd name="T77" fmla="*/ 63 h 83"/>
                <a:gd name="T78" fmla="*/ 5 w 81"/>
                <a:gd name="T79" fmla="*/ 66 h 83"/>
                <a:gd name="T80" fmla="*/ 7 w 81"/>
                <a:gd name="T81" fmla="*/ 70 h 83"/>
                <a:gd name="T82" fmla="*/ 10 w 81"/>
                <a:gd name="T83" fmla="*/ 73 h 83"/>
                <a:gd name="T84" fmla="*/ 11 w 81"/>
                <a:gd name="T85" fmla="*/ 75 h 83"/>
                <a:gd name="T86" fmla="*/ 13 w 81"/>
                <a:gd name="T87" fmla="*/ 76 h 83"/>
                <a:gd name="T88" fmla="*/ 30 w 81"/>
                <a:gd name="T89" fmla="*/ 83 h 83"/>
                <a:gd name="T90" fmla="*/ 31 w 81"/>
                <a:gd name="T91" fmla="*/ 83 h 83"/>
                <a:gd name="T92" fmla="*/ 47 w 81"/>
                <a:gd name="T93" fmla="*/ 78 h 83"/>
                <a:gd name="T94" fmla="*/ 60 w 81"/>
                <a:gd name="T95" fmla="*/ 71 h 83"/>
                <a:gd name="T96" fmla="*/ 65 w 81"/>
                <a:gd name="T97" fmla="*/ 65 h 83"/>
                <a:gd name="T98" fmla="*/ 67 w 81"/>
                <a:gd name="T99" fmla="*/ 62 h 83"/>
                <a:gd name="T100" fmla="*/ 69 w 81"/>
                <a:gd name="T101" fmla="*/ 58 h 83"/>
                <a:gd name="T102" fmla="*/ 71 w 81"/>
                <a:gd name="T103" fmla="*/ 51 h 83"/>
                <a:gd name="T104" fmla="*/ 71 w 81"/>
                <a:gd name="T105" fmla="*/ 43 h 83"/>
                <a:gd name="T106" fmla="*/ 71 w 81"/>
                <a:gd name="T107" fmla="*/ 42 h 83"/>
                <a:gd name="T108" fmla="*/ 73 w 81"/>
                <a:gd name="T109" fmla="*/ 42 h 83"/>
                <a:gd name="T110" fmla="*/ 73 w 81"/>
                <a:gd name="T111" fmla="*/ 42 h 83"/>
                <a:gd name="T112" fmla="*/ 79 w 81"/>
                <a:gd name="T113" fmla="*/ 40 h 83"/>
                <a:gd name="T114" fmla="*/ 81 w 81"/>
                <a:gd name="T115" fmla="*/ 32 h 83"/>
                <a:gd name="T116" fmla="*/ 72 w 81"/>
                <a:gd name="T117" fmla="*/ 12 h 83"/>
                <a:gd name="T118" fmla="*/ 64 w 81"/>
                <a:gd name="T119" fmla="*/ 6 h 83"/>
                <a:gd name="T120" fmla="*/ 50 w 81"/>
                <a:gd name="T121" fmla="*/ 1 h 83"/>
                <a:gd name="T122" fmla="*/ 42 w 81"/>
                <a:gd name="T1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83">
                  <a:moveTo>
                    <a:pt x="41" y="59"/>
                  </a:moveTo>
                  <a:cubicBezTo>
                    <a:pt x="40" y="59"/>
                    <a:pt x="39" y="59"/>
                    <a:pt x="38" y="58"/>
                  </a:cubicBezTo>
                  <a:cubicBezTo>
                    <a:pt x="36" y="58"/>
                    <a:pt x="36" y="58"/>
                    <a:pt x="35" y="58"/>
                  </a:cubicBezTo>
                  <a:cubicBezTo>
                    <a:pt x="34" y="57"/>
                    <a:pt x="34" y="57"/>
                    <a:pt x="34" y="56"/>
                  </a:cubicBezTo>
                  <a:cubicBezTo>
                    <a:pt x="33" y="55"/>
                    <a:pt x="33" y="54"/>
                    <a:pt x="33" y="52"/>
                  </a:cubicBezTo>
                  <a:cubicBezTo>
                    <a:pt x="32" y="51"/>
                    <a:pt x="32" y="49"/>
                    <a:pt x="32" y="46"/>
                  </a:cubicBezTo>
                  <a:cubicBezTo>
                    <a:pt x="33" y="43"/>
                    <a:pt x="33" y="39"/>
                    <a:pt x="35" y="36"/>
                  </a:cubicBezTo>
                  <a:cubicBezTo>
                    <a:pt x="35" y="35"/>
                    <a:pt x="35" y="35"/>
                    <a:pt x="35" y="34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7" y="32"/>
                  </a:cubicBezTo>
                  <a:cubicBezTo>
                    <a:pt x="37" y="32"/>
                    <a:pt x="39" y="31"/>
                    <a:pt x="40" y="3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4"/>
                    <a:pt x="39" y="36"/>
                    <a:pt x="39" y="36"/>
                  </a:cubicBezTo>
                  <a:cubicBezTo>
                    <a:pt x="43" y="37"/>
                    <a:pt x="47" y="38"/>
                    <a:pt x="50" y="40"/>
                  </a:cubicBezTo>
                  <a:cubicBezTo>
                    <a:pt x="51" y="40"/>
                    <a:pt x="51" y="40"/>
                    <a:pt x="52" y="41"/>
                  </a:cubicBezTo>
                  <a:cubicBezTo>
                    <a:pt x="53" y="41"/>
                    <a:pt x="53" y="41"/>
                    <a:pt x="53" y="42"/>
                  </a:cubicBezTo>
                  <a:cubicBezTo>
                    <a:pt x="54" y="42"/>
                    <a:pt x="55" y="43"/>
                    <a:pt x="55" y="44"/>
                  </a:cubicBezTo>
                  <a:cubicBezTo>
                    <a:pt x="55" y="45"/>
                    <a:pt x="55" y="46"/>
                    <a:pt x="55" y="47"/>
                  </a:cubicBezTo>
                  <a:cubicBezTo>
                    <a:pt x="55" y="47"/>
                    <a:pt x="55" y="48"/>
                    <a:pt x="55" y="49"/>
                  </a:cubicBezTo>
                  <a:cubicBezTo>
                    <a:pt x="54" y="50"/>
                    <a:pt x="54" y="50"/>
                    <a:pt x="54" y="51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2" y="53"/>
                  </a:cubicBezTo>
                  <a:cubicBezTo>
                    <a:pt x="50" y="55"/>
                    <a:pt x="48" y="57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3" y="59"/>
                    <a:pt x="42" y="59"/>
                    <a:pt x="42" y="59"/>
                  </a:cubicBezTo>
                  <a:cubicBezTo>
                    <a:pt x="42" y="59"/>
                    <a:pt x="41" y="59"/>
                    <a:pt x="41" y="59"/>
                  </a:cubicBezTo>
                  <a:moveTo>
                    <a:pt x="42" y="0"/>
                  </a:moveTo>
                  <a:cubicBezTo>
                    <a:pt x="40" y="0"/>
                    <a:pt x="37" y="0"/>
                    <a:pt x="35" y="0"/>
                  </a:cubicBezTo>
                  <a:cubicBezTo>
                    <a:pt x="30" y="1"/>
                    <a:pt x="26" y="3"/>
                    <a:pt x="21" y="5"/>
                  </a:cubicBezTo>
                  <a:cubicBezTo>
                    <a:pt x="19" y="7"/>
                    <a:pt x="16" y="9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8" y="20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1" y="34"/>
                    <a:pt x="0" y="40"/>
                    <a:pt x="0" y="46"/>
                  </a:cubicBezTo>
                  <a:cubicBezTo>
                    <a:pt x="0" y="51"/>
                    <a:pt x="1" y="57"/>
                    <a:pt x="3" y="63"/>
                  </a:cubicBezTo>
                  <a:cubicBezTo>
                    <a:pt x="4" y="64"/>
                    <a:pt x="4" y="65"/>
                    <a:pt x="5" y="66"/>
                  </a:cubicBezTo>
                  <a:cubicBezTo>
                    <a:pt x="6" y="68"/>
                    <a:pt x="6" y="69"/>
                    <a:pt x="7" y="70"/>
                  </a:cubicBezTo>
                  <a:cubicBezTo>
                    <a:pt x="8" y="71"/>
                    <a:pt x="9" y="72"/>
                    <a:pt x="10" y="73"/>
                  </a:cubicBezTo>
                  <a:cubicBezTo>
                    <a:pt x="10" y="74"/>
                    <a:pt x="11" y="74"/>
                    <a:pt x="11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8" y="80"/>
                    <a:pt x="24" y="83"/>
                    <a:pt x="30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3"/>
                    <a:pt x="42" y="81"/>
                    <a:pt x="47" y="78"/>
                  </a:cubicBezTo>
                  <a:cubicBezTo>
                    <a:pt x="51" y="76"/>
                    <a:pt x="56" y="74"/>
                    <a:pt x="60" y="71"/>
                  </a:cubicBezTo>
                  <a:cubicBezTo>
                    <a:pt x="62" y="69"/>
                    <a:pt x="64" y="67"/>
                    <a:pt x="65" y="65"/>
                  </a:cubicBezTo>
                  <a:cubicBezTo>
                    <a:pt x="66" y="64"/>
                    <a:pt x="67" y="63"/>
                    <a:pt x="67" y="62"/>
                  </a:cubicBezTo>
                  <a:cubicBezTo>
                    <a:pt x="68" y="61"/>
                    <a:pt x="68" y="59"/>
                    <a:pt x="69" y="58"/>
                  </a:cubicBezTo>
                  <a:cubicBezTo>
                    <a:pt x="70" y="56"/>
                    <a:pt x="71" y="53"/>
                    <a:pt x="71" y="51"/>
                  </a:cubicBezTo>
                  <a:cubicBezTo>
                    <a:pt x="72" y="48"/>
                    <a:pt x="72" y="45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2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6" y="42"/>
                    <a:pt x="78" y="41"/>
                    <a:pt x="79" y="40"/>
                  </a:cubicBezTo>
                  <a:cubicBezTo>
                    <a:pt x="81" y="38"/>
                    <a:pt x="81" y="35"/>
                    <a:pt x="81" y="32"/>
                  </a:cubicBezTo>
                  <a:cubicBezTo>
                    <a:pt x="80" y="25"/>
                    <a:pt x="77" y="17"/>
                    <a:pt x="72" y="12"/>
                  </a:cubicBezTo>
                  <a:cubicBezTo>
                    <a:pt x="70" y="10"/>
                    <a:pt x="67" y="7"/>
                    <a:pt x="64" y="6"/>
                  </a:cubicBezTo>
                  <a:cubicBezTo>
                    <a:pt x="59" y="3"/>
                    <a:pt x="55" y="2"/>
                    <a:pt x="50" y="1"/>
                  </a:cubicBezTo>
                  <a:cubicBezTo>
                    <a:pt x="47" y="0"/>
                    <a:pt x="45" y="0"/>
                    <a:pt x="4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0" name="Freeform 78"/>
            <p:cNvSpPr>
              <a:spLocks/>
            </p:cNvSpPr>
            <p:nvPr/>
          </p:nvSpPr>
          <p:spPr bwMode="ltGray">
            <a:xfrm>
              <a:off x="4586292" y="461060"/>
              <a:ext cx="474663" cy="246063"/>
            </a:xfrm>
            <a:custGeom>
              <a:avLst/>
              <a:gdLst>
                <a:gd name="T0" fmla="*/ 355 w 842"/>
                <a:gd name="T1" fmla="*/ 4 h 436"/>
                <a:gd name="T2" fmla="*/ 264 w 842"/>
                <a:gd name="T3" fmla="*/ 28 h 436"/>
                <a:gd name="T4" fmla="*/ 210 w 842"/>
                <a:gd name="T5" fmla="*/ 56 h 436"/>
                <a:gd name="T6" fmla="*/ 67 w 842"/>
                <a:gd name="T7" fmla="*/ 163 h 436"/>
                <a:gd name="T8" fmla="*/ 14 w 842"/>
                <a:gd name="T9" fmla="*/ 205 h 436"/>
                <a:gd name="T10" fmla="*/ 7 w 842"/>
                <a:gd name="T11" fmla="*/ 211 h 436"/>
                <a:gd name="T12" fmla="*/ 4 w 842"/>
                <a:gd name="T13" fmla="*/ 239 h 436"/>
                <a:gd name="T14" fmla="*/ 15 w 842"/>
                <a:gd name="T15" fmla="*/ 253 h 436"/>
                <a:gd name="T16" fmla="*/ 39 w 842"/>
                <a:gd name="T17" fmla="*/ 274 h 436"/>
                <a:gd name="T18" fmla="*/ 115 w 842"/>
                <a:gd name="T19" fmla="*/ 330 h 436"/>
                <a:gd name="T20" fmla="*/ 287 w 842"/>
                <a:gd name="T21" fmla="*/ 411 h 436"/>
                <a:gd name="T22" fmla="*/ 411 w 842"/>
                <a:gd name="T23" fmla="*/ 436 h 436"/>
                <a:gd name="T24" fmla="*/ 474 w 842"/>
                <a:gd name="T25" fmla="*/ 435 h 436"/>
                <a:gd name="T26" fmla="*/ 716 w 842"/>
                <a:gd name="T27" fmla="*/ 363 h 436"/>
                <a:gd name="T28" fmla="*/ 808 w 842"/>
                <a:gd name="T29" fmla="*/ 278 h 436"/>
                <a:gd name="T30" fmla="*/ 816 w 842"/>
                <a:gd name="T31" fmla="*/ 265 h 436"/>
                <a:gd name="T32" fmla="*/ 826 w 842"/>
                <a:gd name="T33" fmla="*/ 249 h 436"/>
                <a:gd name="T34" fmla="*/ 832 w 842"/>
                <a:gd name="T35" fmla="*/ 239 h 436"/>
                <a:gd name="T36" fmla="*/ 829 w 842"/>
                <a:gd name="T37" fmla="*/ 235 h 436"/>
                <a:gd name="T38" fmla="*/ 658 w 842"/>
                <a:gd name="T39" fmla="*/ 380 h 436"/>
                <a:gd name="T40" fmla="*/ 548 w 842"/>
                <a:gd name="T41" fmla="*/ 410 h 436"/>
                <a:gd name="T42" fmla="*/ 433 w 842"/>
                <a:gd name="T43" fmla="*/ 419 h 436"/>
                <a:gd name="T44" fmla="*/ 320 w 842"/>
                <a:gd name="T45" fmla="*/ 402 h 436"/>
                <a:gd name="T46" fmla="*/ 250 w 842"/>
                <a:gd name="T47" fmla="*/ 376 h 436"/>
                <a:gd name="T48" fmla="*/ 225 w 842"/>
                <a:gd name="T49" fmla="*/ 365 h 436"/>
                <a:gd name="T50" fmla="*/ 208 w 842"/>
                <a:gd name="T51" fmla="*/ 356 h 436"/>
                <a:gd name="T52" fmla="*/ 109 w 842"/>
                <a:gd name="T53" fmla="*/ 295 h 436"/>
                <a:gd name="T54" fmla="*/ 57 w 842"/>
                <a:gd name="T55" fmla="*/ 253 h 436"/>
                <a:gd name="T56" fmla="*/ 37 w 842"/>
                <a:gd name="T57" fmla="*/ 236 h 436"/>
                <a:gd name="T58" fmla="*/ 33 w 842"/>
                <a:gd name="T59" fmla="*/ 230 h 436"/>
                <a:gd name="T60" fmla="*/ 32 w 842"/>
                <a:gd name="T61" fmla="*/ 230 h 436"/>
                <a:gd name="T62" fmla="*/ 32 w 842"/>
                <a:gd name="T63" fmla="*/ 229 h 436"/>
                <a:gd name="T64" fmla="*/ 32 w 842"/>
                <a:gd name="T65" fmla="*/ 229 h 436"/>
                <a:gd name="T66" fmla="*/ 32 w 842"/>
                <a:gd name="T67" fmla="*/ 228 h 436"/>
                <a:gd name="T68" fmla="*/ 39 w 842"/>
                <a:gd name="T69" fmla="*/ 224 h 436"/>
                <a:gd name="T70" fmla="*/ 56 w 842"/>
                <a:gd name="T71" fmla="*/ 210 h 436"/>
                <a:gd name="T72" fmla="*/ 195 w 842"/>
                <a:gd name="T73" fmla="*/ 103 h 436"/>
                <a:gd name="T74" fmla="*/ 312 w 842"/>
                <a:gd name="T75" fmla="*/ 45 h 436"/>
                <a:gd name="T76" fmla="*/ 333 w 842"/>
                <a:gd name="T77" fmla="*/ 39 h 436"/>
                <a:gd name="T78" fmla="*/ 354 w 842"/>
                <a:gd name="T79" fmla="*/ 36 h 436"/>
                <a:gd name="T80" fmla="*/ 514 w 842"/>
                <a:gd name="T81" fmla="*/ 38 h 436"/>
                <a:gd name="T82" fmla="*/ 668 w 842"/>
                <a:gd name="T83" fmla="*/ 85 h 436"/>
                <a:gd name="T84" fmla="*/ 741 w 842"/>
                <a:gd name="T85" fmla="*/ 122 h 436"/>
                <a:gd name="T86" fmla="*/ 803 w 842"/>
                <a:gd name="T87" fmla="*/ 180 h 436"/>
                <a:gd name="T88" fmla="*/ 832 w 842"/>
                <a:gd name="T89" fmla="*/ 205 h 436"/>
                <a:gd name="T90" fmla="*/ 840 w 842"/>
                <a:gd name="T91" fmla="*/ 205 h 436"/>
                <a:gd name="T92" fmla="*/ 819 w 842"/>
                <a:gd name="T93" fmla="*/ 154 h 436"/>
                <a:gd name="T94" fmla="*/ 780 w 842"/>
                <a:gd name="T95" fmla="*/ 111 h 436"/>
                <a:gd name="T96" fmla="*/ 684 w 842"/>
                <a:gd name="T97" fmla="*/ 57 h 436"/>
                <a:gd name="T98" fmla="*/ 569 w 842"/>
                <a:gd name="T99" fmla="*/ 15 h 436"/>
                <a:gd name="T100" fmla="*/ 448 w 842"/>
                <a:gd name="T101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2" h="436">
                  <a:moveTo>
                    <a:pt x="417" y="0"/>
                  </a:moveTo>
                  <a:cubicBezTo>
                    <a:pt x="396" y="0"/>
                    <a:pt x="376" y="1"/>
                    <a:pt x="355" y="4"/>
                  </a:cubicBezTo>
                  <a:cubicBezTo>
                    <a:pt x="339" y="5"/>
                    <a:pt x="324" y="8"/>
                    <a:pt x="308" y="13"/>
                  </a:cubicBezTo>
                  <a:cubicBezTo>
                    <a:pt x="293" y="17"/>
                    <a:pt x="278" y="22"/>
                    <a:pt x="264" y="28"/>
                  </a:cubicBezTo>
                  <a:cubicBezTo>
                    <a:pt x="254" y="32"/>
                    <a:pt x="245" y="36"/>
                    <a:pt x="236" y="41"/>
                  </a:cubicBezTo>
                  <a:cubicBezTo>
                    <a:pt x="227" y="46"/>
                    <a:pt x="218" y="50"/>
                    <a:pt x="210" y="56"/>
                  </a:cubicBezTo>
                  <a:cubicBezTo>
                    <a:pt x="192" y="66"/>
                    <a:pt x="176" y="77"/>
                    <a:pt x="160" y="89"/>
                  </a:cubicBezTo>
                  <a:cubicBezTo>
                    <a:pt x="128" y="113"/>
                    <a:pt x="97" y="138"/>
                    <a:pt x="67" y="163"/>
                  </a:cubicBezTo>
                  <a:cubicBezTo>
                    <a:pt x="53" y="174"/>
                    <a:pt x="39" y="185"/>
                    <a:pt x="25" y="196"/>
                  </a:cubicBezTo>
                  <a:cubicBezTo>
                    <a:pt x="21" y="199"/>
                    <a:pt x="17" y="202"/>
                    <a:pt x="14" y="205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9" y="209"/>
                    <a:pt x="8" y="210"/>
                    <a:pt x="7" y="211"/>
                  </a:cubicBezTo>
                  <a:cubicBezTo>
                    <a:pt x="5" y="214"/>
                    <a:pt x="3" y="217"/>
                    <a:pt x="2" y="220"/>
                  </a:cubicBezTo>
                  <a:cubicBezTo>
                    <a:pt x="0" y="226"/>
                    <a:pt x="1" y="233"/>
                    <a:pt x="4" y="239"/>
                  </a:cubicBezTo>
                  <a:cubicBezTo>
                    <a:pt x="6" y="242"/>
                    <a:pt x="8" y="245"/>
                    <a:pt x="10" y="247"/>
                  </a:cubicBezTo>
                  <a:cubicBezTo>
                    <a:pt x="11" y="249"/>
                    <a:pt x="13" y="251"/>
                    <a:pt x="15" y="253"/>
                  </a:cubicBezTo>
                  <a:cubicBezTo>
                    <a:pt x="19" y="257"/>
                    <a:pt x="23" y="261"/>
                    <a:pt x="27" y="264"/>
                  </a:cubicBezTo>
                  <a:cubicBezTo>
                    <a:pt x="39" y="274"/>
                    <a:pt x="39" y="274"/>
                    <a:pt x="39" y="274"/>
                  </a:cubicBezTo>
                  <a:cubicBezTo>
                    <a:pt x="47" y="281"/>
                    <a:pt x="55" y="287"/>
                    <a:pt x="64" y="294"/>
                  </a:cubicBezTo>
                  <a:cubicBezTo>
                    <a:pt x="80" y="307"/>
                    <a:pt x="97" y="319"/>
                    <a:pt x="115" y="330"/>
                  </a:cubicBezTo>
                  <a:cubicBezTo>
                    <a:pt x="151" y="353"/>
                    <a:pt x="189" y="373"/>
                    <a:pt x="228" y="389"/>
                  </a:cubicBezTo>
                  <a:cubicBezTo>
                    <a:pt x="248" y="397"/>
                    <a:pt x="268" y="404"/>
                    <a:pt x="287" y="411"/>
                  </a:cubicBezTo>
                  <a:cubicBezTo>
                    <a:pt x="307" y="418"/>
                    <a:pt x="328" y="424"/>
                    <a:pt x="348" y="429"/>
                  </a:cubicBezTo>
                  <a:cubicBezTo>
                    <a:pt x="369" y="433"/>
                    <a:pt x="390" y="436"/>
                    <a:pt x="411" y="436"/>
                  </a:cubicBezTo>
                  <a:cubicBezTo>
                    <a:pt x="417" y="436"/>
                    <a:pt x="422" y="436"/>
                    <a:pt x="427" y="436"/>
                  </a:cubicBezTo>
                  <a:cubicBezTo>
                    <a:pt x="443" y="436"/>
                    <a:pt x="459" y="436"/>
                    <a:pt x="474" y="435"/>
                  </a:cubicBezTo>
                  <a:cubicBezTo>
                    <a:pt x="517" y="432"/>
                    <a:pt x="559" y="426"/>
                    <a:pt x="600" y="414"/>
                  </a:cubicBezTo>
                  <a:cubicBezTo>
                    <a:pt x="641" y="403"/>
                    <a:pt x="681" y="386"/>
                    <a:pt x="716" y="363"/>
                  </a:cubicBezTo>
                  <a:cubicBezTo>
                    <a:pt x="734" y="352"/>
                    <a:pt x="751" y="339"/>
                    <a:pt x="766" y="325"/>
                  </a:cubicBezTo>
                  <a:cubicBezTo>
                    <a:pt x="782" y="310"/>
                    <a:pt x="796" y="295"/>
                    <a:pt x="808" y="278"/>
                  </a:cubicBezTo>
                  <a:cubicBezTo>
                    <a:pt x="812" y="272"/>
                    <a:pt x="812" y="272"/>
                    <a:pt x="812" y="272"/>
                  </a:cubicBezTo>
                  <a:cubicBezTo>
                    <a:pt x="816" y="265"/>
                    <a:pt x="816" y="265"/>
                    <a:pt x="816" y="265"/>
                  </a:cubicBezTo>
                  <a:cubicBezTo>
                    <a:pt x="819" y="261"/>
                    <a:pt x="822" y="257"/>
                    <a:pt x="824" y="253"/>
                  </a:cubicBezTo>
                  <a:cubicBezTo>
                    <a:pt x="826" y="249"/>
                    <a:pt x="826" y="249"/>
                    <a:pt x="826" y="249"/>
                  </a:cubicBezTo>
                  <a:cubicBezTo>
                    <a:pt x="827" y="248"/>
                    <a:pt x="828" y="247"/>
                    <a:pt x="828" y="246"/>
                  </a:cubicBezTo>
                  <a:cubicBezTo>
                    <a:pt x="829" y="244"/>
                    <a:pt x="831" y="241"/>
                    <a:pt x="832" y="239"/>
                  </a:cubicBezTo>
                  <a:cubicBezTo>
                    <a:pt x="832" y="238"/>
                    <a:pt x="832" y="237"/>
                    <a:pt x="831" y="236"/>
                  </a:cubicBezTo>
                  <a:cubicBezTo>
                    <a:pt x="830" y="235"/>
                    <a:pt x="830" y="235"/>
                    <a:pt x="829" y="235"/>
                  </a:cubicBezTo>
                  <a:cubicBezTo>
                    <a:pt x="827" y="235"/>
                    <a:pt x="825" y="236"/>
                    <a:pt x="824" y="239"/>
                  </a:cubicBezTo>
                  <a:cubicBezTo>
                    <a:pt x="787" y="302"/>
                    <a:pt x="726" y="352"/>
                    <a:pt x="658" y="380"/>
                  </a:cubicBezTo>
                  <a:cubicBezTo>
                    <a:pt x="640" y="387"/>
                    <a:pt x="622" y="392"/>
                    <a:pt x="604" y="398"/>
                  </a:cubicBezTo>
                  <a:cubicBezTo>
                    <a:pt x="585" y="403"/>
                    <a:pt x="567" y="407"/>
                    <a:pt x="548" y="410"/>
                  </a:cubicBezTo>
                  <a:cubicBezTo>
                    <a:pt x="512" y="416"/>
                    <a:pt x="476" y="419"/>
                    <a:pt x="440" y="419"/>
                  </a:cubicBezTo>
                  <a:cubicBezTo>
                    <a:pt x="437" y="419"/>
                    <a:pt x="435" y="419"/>
                    <a:pt x="433" y="419"/>
                  </a:cubicBezTo>
                  <a:cubicBezTo>
                    <a:pt x="414" y="418"/>
                    <a:pt x="395" y="417"/>
                    <a:pt x="376" y="414"/>
                  </a:cubicBezTo>
                  <a:cubicBezTo>
                    <a:pt x="357" y="411"/>
                    <a:pt x="338" y="407"/>
                    <a:pt x="320" y="402"/>
                  </a:cubicBezTo>
                  <a:cubicBezTo>
                    <a:pt x="301" y="396"/>
                    <a:pt x="283" y="389"/>
                    <a:pt x="265" y="382"/>
                  </a:cubicBezTo>
                  <a:cubicBezTo>
                    <a:pt x="261" y="381"/>
                    <a:pt x="256" y="379"/>
                    <a:pt x="250" y="376"/>
                  </a:cubicBezTo>
                  <a:cubicBezTo>
                    <a:pt x="245" y="374"/>
                    <a:pt x="240" y="372"/>
                    <a:pt x="234" y="369"/>
                  </a:cubicBezTo>
                  <a:cubicBezTo>
                    <a:pt x="231" y="368"/>
                    <a:pt x="228" y="366"/>
                    <a:pt x="225" y="365"/>
                  </a:cubicBezTo>
                  <a:cubicBezTo>
                    <a:pt x="222" y="363"/>
                    <a:pt x="219" y="362"/>
                    <a:pt x="216" y="361"/>
                  </a:cubicBezTo>
                  <a:cubicBezTo>
                    <a:pt x="214" y="359"/>
                    <a:pt x="211" y="358"/>
                    <a:pt x="208" y="356"/>
                  </a:cubicBezTo>
                  <a:cubicBezTo>
                    <a:pt x="205" y="355"/>
                    <a:pt x="202" y="353"/>
                    <a:pt x="199" y="352"/>
                  </a:cubicBezTo>
                  <a:cubicBezTo>
                    <a:pt x="165" y="334"/>
                    <a:pt x="136" y="315"/>
                    <a:pt x="109" y="295"/>
                  </a:cubicBezTo>
                  <a:cubicBezTo>
                    <a:pt x="95" y="284"/>
                    <a:pt x="81" y="274"/>
                    <a:pt x="67" y="262"/>
                  </a:cubicBezTo>
                  <a:cubicBezTo>
                    <a:pt x="64" y="259"/>
                    <a:pt x="61" y="256"/>
                    <a:pt x="57" y="253"/>
                  </a:cubicBezTo>
                  <a:cubicBezTo>
                    <a:pt x="54" y="250"/>
                    <a:pt x="50" y="247"/>
                    <a:pt x="47" y="244"/>
                  </a:cubicBezTo>
                  <a:cubicBezTo>
                    <a:pt x="43" y="241"/>
                    <a:pt x="40" y="238"/>
                    <a:pt x="37" y="236"/>
                  </a:cubicBezTo>
                  <a:cubicBezTo>
                    <a:pt x="36" y="234"/>
                    <a:pt x="35" y="233"/>
                    <a:pt x="34" y="231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2" y="230"/>
                    <a:pt x="32" y="230"/>
                    <a:pt x="32" y="230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44" y="220"/>
                    <a:pt x="44" y="220"/>
                    <a:pt x="44" y="220"/>
                  </a:cubicBezTo>
                  <a:cubicBezTo>
                    <a:pt x="48" y="217"/>
                    <a:pt x="52" y="214"/>
                    <a:pt x="56" y="210"/>
                  </a:cubicBezTo>
                  <a:cubicBezTo>
                    <a:pt x="72" y="198"/>
                    <a:pt x="88" y="186"/>
                    <a:pt x="103" y="174"/>
                  </a:cubicBezTo>
                  <a:cubicBezTo>
                    <a:pt x="134" y="149"/>
                    <a:pt x="164" y="125"/>
                    <a:pt x="195" y="103"/>
                  </a:cubicBezTo>
                  <a:cubicBezTo>
                    <a:pt x="220" y="86"/>
                    <a:pt x="245" y="71"/>
                    <a:pt x="272" y="60"/>
                  </a:cubicBezTo>
                  <a:cubicBezTo>
                    <a:pt x="285" y="54"/>
                    <a:pt x="298" y="49"/>
                    <a:pt x="312" y="45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26" y="41"/>
                    <a:pt x="330" y="40"/>
                    <a:pt x="333" y="39"/>
                  </a:cubicBezTo>
                  <a:cubicBezTo>
                    <a:pt x="336" y="39"/>
                    <a:pt x="340" y="38"/>
                    <a:pt x="344" y="37"/>
                  </a:cubicBezTo>
                  <a:cubicBezTo>
                    <a:pt x="347" y="37"/>
                    <a:pt x="351" y="36"/>
                    <a:pt x="354" y="36"/>
                  </a:cubicBezTo>
                  <a:cubicBezTo>
                    <a:pt x="375" y="33"/>
                    <a:pt x="397" y="32"/>
                    <a:pt x="418" y="32"/>
                  </a:cubicBezTo>
                  <a:cubicBezTo>
                    <a:pt x="450" y="32"/>
                    <a:pt x="482" y="34"/>
                    <a:pt x="514" y="38"/>
                  </a:cubicBezTo>
                  <a:cubicBezTo>
                    <a:pt x="541" y="42"/>
                    <a:pt x="567" y="47"/>
                    <a:pt x="593" y="55"/>
                  </a:cubicBezTo>
                  <a:cubicBezTo>
                    <a:pt x="618" y="63"/>
                    <a:pt x="643" y="73"/>
                    <a:pt x="668" y="85"/>
                  </a:cubicBezTo>
                  <a:cubicBezTo>
                    <a:pt x="680" y="91"/>
                    <a:pt x="692" y="97"/>
                    <a:pt x="705" y="103"/>
                  </a:cubicBezTo>
                  <a:cubicBezTo>
                    <a:pt x="717" y="109"/>
                    <a:pt x="729" y="115"/>
                    <a:pt x="741" y="122"/>
                  </a:cubicBezTo>
                  <a:cubicBezTo>
                    <a:pt x="753" y="129"/>
                    <a:pt x="765" y="137"/>
                    <a:pt x="775" y="147"/>
                  </a:cubicBezTo>
                  <a:cubicBezTo>
                    <a:pt x="785" y="157"/>
                    <a:pt x="795" y="168"/>
                    <a:pt x="803" y="180"/>
                  </a:cubicBezTo>
                  <a:cubicBezTo>
                    <a:pt x="808" y="187"/>
                    <a:pt x="814" y="195"/>
                    <a:pt x="820" y="199"/>
                  </a:cubicBezTo>
                  <a:cubicBezTo>
                    <a:pt x="824" y="201"/>
                    <a:pt x="828" y="204"/>
                    <a:pt x="832" y="205"/>
                  </a:cubicBezTo>
                  <a:cubicBezTo>
                    <a:pt x="833" y="206"/>
                    <a:pt x="835" y="207"/>
                    <a:pt x="837" y="207"/>
                  </a:cubicBezTo>
                  <a:cubicBezTo>
                    <a:pt x="838" y="207"/>
                    <a:pt x="839" y="206"/>
                    <a:pt x="840" y="205"/>
                  </a:cubicBezTo>
                  <a:cubicBezTo>
                    <a:pt x="842" y="202"/>
                    <a:pt x="840" y="195"/>
                    <a:pt x="838" y="190"/>
                  </a:cubicBezTo>
                  <a:cubicBezTo>
                    <a:pt x="834" y="178"/>
                    <a:pt x="827" y="166"/>
                    <a:pt x="819" y="154"/>
                  </a:cubicBezTo>
                  <a:cubicBezTo>
                    <a:pt x="814" y="146"/>
                    <a:pt x="808" y="139"/>
                    <a:pt x="802" y="131"/>
                  </a:cubicBezTo>
                  <a:cubicBezTo>
                    <a:pt x="795" y="124"/>
                    <a:pt x="788" y="117"/>
                    <a:pt x="780" y="111"/>
                  </a:cubicBezTo>
                  <a:cubicBezTo>
                    <a:pt x="764" y="98"/>
                    <a:pt x="748" y="89"/>
                    <a:pt x="732" y="81"/>
                  </a:cubicBezTo>
                  <a:cubicBezTo>
                    <a:pt x="716" y="73"/>
                    <a:pt x="700" y="65"/>
                    <a:pt x="684" y="57"/>
                  </a:cubicBezTo>
                  <a:cubicBezTo>
                    <a:pt x="660" y="46"/>
                    <a:pt x="635" y="35"/>
                    <a:pt x="609" y="27"/>
                  </a:cubicBezTo>
                  <a:cubicBezTo>
                    <a:pt x="596" y="22"/>
                    <a:pt x="582" y="19"/>
                    <a:pt x="569" y="15"/>
                  </a:cubicBezTo>
                  <a:cubicBezTo>
                    <a:pt x="555" y="12"/>
                    <a:pt x="542" y="10"/>
                    <a:pt x="528" y="8"/>
                  </a:cubicBezTo>
                  <a:cubicBezTo>
                    <a:pt x="502" y="4"/>
                    <a:pt x="475" y="2"/>
                    <a:pt x="448" y="1"/>
                  </a:cubicBezTo>
                  <a:cubicBezTo>
                    <a:pt x="438" y="0"/>
                    <a:pt x="427" y="0"/>
                    <a:pt x="41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grpSp>
        <p:nvGrpSpPr>
          <p:cNvPr id="811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1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813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84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5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6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7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8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9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0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1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2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3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4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5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6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7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8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9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0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1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2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3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4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5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6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7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8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9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0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1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2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3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4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5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6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7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8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9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0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1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2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3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4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5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6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7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8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9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0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1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2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3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4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5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6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7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8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9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0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1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2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3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4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5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6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7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8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9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0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1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2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3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4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5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6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7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8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9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0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1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2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3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4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5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6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7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8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9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0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1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2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3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4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5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6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7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8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9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0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1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2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3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4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5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6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7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8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9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0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1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2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3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4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5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6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7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8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9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0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1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2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3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4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5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6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7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8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9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0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1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2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3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4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5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6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7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8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9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0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1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2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3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4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5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6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7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8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9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0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1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2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3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4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5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6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7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8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9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0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1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2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3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4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5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6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7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8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9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0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1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2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3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4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5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6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7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8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9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0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1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2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3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4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5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6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7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8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9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0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1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2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3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4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5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6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7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8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9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80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81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82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83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14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84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5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6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7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8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9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0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1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2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3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4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5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6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7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8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9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0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1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2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3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4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5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6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7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8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9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0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1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2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3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4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5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6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7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8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9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0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1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2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3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4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5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6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7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8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9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0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1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2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3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4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5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6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7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8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9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0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1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2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3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4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5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6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7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8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9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0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1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2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3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4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5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6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7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8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9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0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1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2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3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4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5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6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7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8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9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0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1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2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3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4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5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6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7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8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9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0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1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2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3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4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5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6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7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8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9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0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1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2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3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4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5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6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7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8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9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0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1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2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3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4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5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6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7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8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9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0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1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2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3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4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5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6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7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8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9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0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1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2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3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4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5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6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7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8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9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0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1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2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3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4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5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6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7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8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9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0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1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2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3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4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5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6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7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8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9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0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1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2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3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4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5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6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7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8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9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0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1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2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3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4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5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6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7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8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9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0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1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2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3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4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5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6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7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8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9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0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1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2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3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15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84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5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6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7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8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9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0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1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2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3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4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5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6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7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8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9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0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1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2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3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4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5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6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7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8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9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0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1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2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3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4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5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6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7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8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9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0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1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2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3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4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5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6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7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8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9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0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1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2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3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4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5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6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7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8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9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0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1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2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3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4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5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6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7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8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9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0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1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2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3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4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5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6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7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8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9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0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1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2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3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4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5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6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7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8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9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0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1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2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3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4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5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6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7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8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9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0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1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2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3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4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5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6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7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8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9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0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1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2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3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4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5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6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7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8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9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0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1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2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3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4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5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6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7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8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9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0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1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2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3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4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5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6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7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8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9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0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1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2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3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4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5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6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7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8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9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0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1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2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3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4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5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6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7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8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9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0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1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2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3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4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5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6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7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8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9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0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1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2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3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4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5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6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7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8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9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0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1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2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3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4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5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6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7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8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9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0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1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2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3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4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5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6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7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8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9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0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1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2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3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816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7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8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9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0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1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2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3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4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5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6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7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8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9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0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1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2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3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4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5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6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7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8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9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0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1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2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3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4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5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6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7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8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9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0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1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2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3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4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5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6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7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8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9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0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1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2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3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4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5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6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7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8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9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0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1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2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3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4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5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6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7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8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9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0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1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2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3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4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5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6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7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8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9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0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1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2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3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4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5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6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7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8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9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0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1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2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3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4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5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6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7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8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9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0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1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2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3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4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5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6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7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8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9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0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1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2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3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4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5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6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7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8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9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0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1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2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3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4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5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6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7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8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9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0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1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2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3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4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5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6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7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8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9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0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1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2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3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4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5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6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7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8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9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0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1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2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3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4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5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6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7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8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9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0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1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2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3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4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5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6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7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8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9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0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1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2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3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1584" name="Picture 1583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pic>
        <p:nvPicPr>
          <p:cNvPr id="1585" name="Picture 1584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86" name="Group 1585"/>
          <p:cNvGrpSpPr/>
          <p:nvPr userDrawn="1"/>
        </p:nvGrpSpPr>
        <p:grpSpPr bwMode="ltGray">
          <a:xfrm>
            <a:off x="6941903" y="2444859"/>
            <a:ext cx="3642791" cy="3642791"/>
            <a:chOff x="5076825" y="4543426"/>
            <a:chExt cx="542925" cy="542925"/>
          </a:xfrm>
          <a:solidFill>
            <a:schemeClr val="tx2"/>
          </a:solidFill>
        </p:grpSpPr>
        <p:sp>
          <p:nvSpPr>
            <p:cNvPr id="1587" name="Freeform 105"/>
            <p:cNvSpPr>
              <a:spLocks/>
            </p:cNvSpPr>
            <p:nvPr userDrawn="1"/>
          </p:nvSpPr>
          <p:spPr bwMode="ltGray">
            <a:xfrm>
              <a:off x="5076825" y="4603751"/>
              <a:ext cx="60325" cy="301625"/>
            </a:xfrm>
            <a:custGeom>
              <a:avLst/>
              <a:gdLst>
                <a:gd name="T0" fmla="*/ 38 w 38"/>
                <a:gd name="T1" fmla="*/ 0 h 190"/>
                <a:gd name="T2" fmla="*/ 0 w 38"/>
                <a:gd name="T3" fmla="*/ 38 h 190"/>
                <a:gd name="T4" fmla="*/ 0 w 38"/>
                <a:gd name="T5" fmla="*/ 152 h 190"/>
                <a:gd name="T6" fmla="*/ 38 w 38"/>
                <a:gd name="T7" fmla="*/ 190 h 190"/>
                <a:gd name="T8" fmla="*/ 38 w 38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0">
                  <a:moveTo>
                    <a:pt x="38" y="0"/>
                  </a:moveTo>
                  <a:lnTo>
                    <a:pt x="0" y="38"/>
                  </a:lnTo>
                  <a:lnTo>
                    <a:pt x="0" y="152"/>
                  </a:lnTo>
                  <a:lnTo>
                    <a:pt x="38" y="190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8" name="Freeform 106"/>
            <p:cNvSpPr>
              <a:spLocks/>
            </p:cNvSpPr>
            <p:nvPr userDrawn="1"/>
          </p:nvSpPr>
          <p:spPr bwMode="ltGray">
            <a:xfrm>
              <a:off x="5076825" y="4603751"/>
              <a:ext cx="60325" cy="301625"/>
            </a:xfrm>
            <a:custGeom>
              <a:avLst/>
              <a:gdLst>
                <a:gd name="T0" fmla="*/ 38 w 38"/>
                <a:gd name="T1" fmla="*/ 0 h 190"/>
                <a:gd name="T2" fmla="*/ 0 w 38"/>
                <a:gd name="T3" fmla="*/ 38 h 190"/>
                <a:gd name="T4" fmla="*/ 0 w 38"/>
                <a:gd name="T5" fmla="*/ 152 h 190"/>
                <a:gd name="T6" fmla="*/ 38 w 38"/>
                <a:gd name="T7" fmla="*/ 190 h 190"/>
                <a:gd name="T8" fmla="*/ 38 w 38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0">
                  <a:moveTo>
                    <a:pt x="38" y="0"/>
                  </a:moveTo>
                  <a:lnTo>
                    <a:pt x="0" y="38"/>
                  </a:lnTo>
                  <a:lnTo>
                    <a:pt x="0" y="152"/>
                  </a:lnTo>
                  <a:lnTo>
                    <a:pt x="38" y="190"/>
                  </a:lnTo>
                  <a:lnTo>
                    <a:pt x="38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9" name="Freeform 107"/>
            <p:cNvSpPr>
              <a:spLocks/>
            </p:cNvSpPr>
            <p:nvPr userDrawn="1"/>
          </p:nvSpPr>
          <p:spPr bwMode="ltGray">
            <a:xfrm>
              <a:off x="5137150" y="4543426"/>
              <a:ext cx="301625" cy="60325"/>
            </a:xfrm>
            <a:custGeom>
              <a:avLst/>
              <a:gdLst>
                <a:gd name="T0" fmla="*/ 152 w 190"/>
                <a:gd name="T1" fmla="*/ 0 h 38"/>
                <a:gd name="T2" fmla="*/ 38 w 190"/>
                <a:gd name="T3" fmla="*/ 0 h 38"/>
                <a:gd name="T4" fmla="*/ 0 w 190"/>
                <a:gd name="T5" fmla="*/ 38 h 38"/>
                <a:gd name="T6" fmla="*/ 190 w 190"/>
                <a:gd name="T7" fmla="*/ 38 h 38"/>
                <a:gd name="T8" fmla="*/ 152 w 190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38">
                  <a:moveTo>
                    <a:pt x="152" y="0"/>
                  </a:moveTo>
                  <a:lnTo>
                    <a:pt x="38" y="0"/>
                  </a:lnTo>
                  <a:lnTo>
                    <a:pt x="0" y="38"/>
                  </a:lnTo>
                  <a:lnTo>
                    <a:pt x="190" y="38"/>
                  </a:lnTo>
                  <a:lnTo>
                    <a:pt x="15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0" name="Freeform 108"/>
            <p:cNvSpPr>
              <a:spLocks/>
            </p:cNvSpPr>
            <p:nvPr userDrawn="1"/>
          </p:nvSpPr>
          <p:spPr bwMode="ltGray">
            <a:xfrm>
              <a:off x="5137150" y="4543426"/>
              <a:ext cx="301625" cy="60325"/>
            </a:xfrm>
            <a:custGeom>
              <a:avLst/>
              <a:gdLst>
                <a:gd name="T0" fmla="*/ 152 w 190"/>
                <a:gd name="T1" fmla="*/ 0 h 38"/>
                <a:gd name="T2" fmla="*/ 38 w 190"/>
                <a:gd name="T3" fmla="*/ 0 h 38"/>
                <a:gd name="T4" fmla="*/ 0 w 190"/>
                <a:gd name="T5" fmla="*/ 38 h 38"/>
                <a:gd name="T6" fmla="*/ 190 w 190"/>
                <a:gd name="T7" fmla="*/ 38 h 38"/>
                <a:gd name="T8" fmla="*/ 152 w 190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38">
                  <a:moveTo>
                    <a:pt x="152" y="0"/>
                  </a:moveTo>
                  <a:lnTo>
                    <a:pt x="38" y="0"/>
                  </a:lnTo>
                  <a:lnTo>
                    <a:pt x="0" y="38"/>
                  </a:lnTo>
                  <a:lnTo>
                    <a:pt x="190" y="38"/>
                  </a:lnTo>
                  <a:lnTo>
                    <a:pt x="15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1" name="Freeform 109"/>
            <p:cNvSpPr>
              <a:spLocks/>
            </p:cNvSpPr>
            <p:nvPr userDrawn="1"/>
          </p:nvSpPr>
          <p:spPr bwMode="ltGray">
            <a:xfrm>
              <a:off x="5137150" y="4603751"/>
              <a:ext cx="482600" cy="482600"/>
            </a:xfrm>
            <a:custGeom>
              <a:avLst/>
              <a:gdLst>
                <a:gd name="T0" fmla="*/ 190 w 304"/>
                <a:gd name="T1" fmla="*/ 0 h 304"/>
                <a:gd name="T2" fmla="*/ 190 w 304"/>
                <a:gd name="T3" fmla="*/ 190 h 304"/>
                <a:gd name="T4" fmla="*/ 0 w 304"/>
                <a:gd name="T5" fmla="*/ 190 h 304"/>
                <a:gd name="T6" fmla="*/ 38 w 304"/>
                <a:gd name="T7" fmla="*/ 228 h 304"/>
                <a:gd name="T8" fmla="*/ 190 w 304"/>
                <a:gd name="T9" fmla="*/ 228 h 304"/>
                <a:gd name="T10" fmla="*/ 266 w 304"/>
                <a:gd name="T11" fmla="*/ 304 h 304"/>
                <a:gd name="T12" fmla="*/ 304 w 304"/>
                <a:gd name="T13" fmla="*/ 304 h 304"/>
                <a:gd name="T14" fmla="*/ 304 w 304"/>
                <a:gd name="T15" fmla="*/ 266 h 304"/>
                <a:gd name="T16" fmla="*/ 228 w 304"/>
                <a:gd name="T17" fmla="*/ 190 h 304"/>
                <a:gd name="T18" fmla="*/ 228 w 304"/>
                <a:gd name="T19" fmla="*/ 38 h 304"/>
                <a:gd name="T20" fmla="*/ 190 w 304"/>
                <a:gd name="T2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" h="304">
                  <a:moveTo>
                    <a:pt x="190" y="0"/>
                  </a:moveTo>
                  <a:lnTo>
                    <a:pt x="190" y="190"/>
                  </a:lnTo>
                  <a:lnTo>
                    <a:pt x="0" y="190"/>
                  </a:lnTo>
                  <a:lnTo>
                    <a:pt x="38" y="228"/>
                  </a:lnTo>
                  <a:lnTo>
                    <a:pt x="190" y="228"/>
                  </a:lnTo>
                  <a:lnTo>
                    <a:pt x="266" y="304"/>
                  </a:lnTo>
                  <a:lnTo>
                    <a:pt x="304" y="304"/>
                  </a:lnTo>
                  <a:lnTo>
                    <a:pt x="304" y="266"/>
                  </a:lnTo>
                  <a:lnTo>
                    <a:pt x="228" y="190"/>
                  </a:lnTo>
                  <a:lnTo>
                    <a:pt x="228" y="38"/>
                  </a:lnTo>
                  <a:lnTo>
                    <a:pt x="1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2" name="Freeform 110"/>
            <p:cNvSpPr>
              <a:spLocks/>
            </p:cNvSpPr>
            <p:nvPr userDrawn="1"/>
          </p:nvSpPr>
          <p:spPr bwMode="ltGray">
            <a:xfrm>
              <a:off x="5137150" y="4603751"/>
              <a:ext cx="482600" cy="482600"/>
            </a:xfrm>
            <a:custGeom>
              <a:avLst/>
              <a:gdLst>
                <a:gd name="T0" fmla="*/ 190 w 304"/>
                <a:gd name="T1" fmla="*/ 0 h 304"/>
                <a:gd name="T2" fmla="*/ 190 w 304"/>
                <a:gd name="T3" fmla="*/ 190 h 304"/>
                <a:gd name="T4" fmla="*/ 0 w 304"/>
                <a:gd name="T5" fmla="*/ 190 h 304"/>
                <a:gd name="T6" fmla="*/ 38 w 304"/>
                <a:gd name="T7" fmla="*/ 228 h 304"/>
                <a:gd name="T8" fmla="*/ 190 w 304"/>
                <a:gd name="T9" fmla="*/ 228 h 304"/>
                <a:gd name="T10" fmla="*/ 266 w 304"/>
                <a:gd name="T11" fmla="*/ 304 h 304"/>
                <a:gd name="T12" fmla="*/ 304 w 304"/>
                <a:gd name="T13" fmla="*/ 304 h 304"/>
                <a:gd name="T14" fmla="*/ 304 w 304"/>
                <a:gd name="T15" fmla="*/ 266 h 304"/>
                <a:gd name="T16" fmla="*/ 228 w 304"/>
                <a:gd name="T17" fmla="*/ 190 h 304"/>
                <a:gd name="T18" fmla="*/ 228 w 304"/>
                <a:gd name="T19" fmla="*/ 38 h 304"/>
                <a:gd name="T20" fmla="*/ 190 w 304"/>
                <a:gd name="T2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" h="304">
                  <a:moveTo>
                    <a:pt x="190" y="0"/>
                  </a:moveTo>
                  <a:lnTo>
                    <a:pt x="190" y="190"/>
                  </a:lnTo>
                  <a:lnTo>
                    <a:pt x="0" y="190"/>
                  </a:lnTo>
                  <a:lnTo>
                    <a:pt x="38" y="228"/>
                  </a:lnTo>
                  <a:lnTo>
                    <a:pt x="190" y="228"/>
                  </a:lnTo>
                  <a:lnTo>
                    <a:pt x="266" y="304"/>
                  </a:lnTo>
                  <a:lnTo>
                    <a:pt x="304" y="304"/>
                  </a:lnTo>
                  <a:lnTo>
                    <a:pt x="304" y="266"/>
                  </a:lnTo>
                  <a:lnTo>
                    <a:pt x="228" y="190"/>
                  </a:lnTo>
                  <a:lnTo>
                    <a:pt x="228" y="38"/>
                  </a:lnTo>
                  <a:lnTo>
                    <a:pt x="190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grpSp>
        <p:nvGrpSpPr>
          <p:cNvPr id="1593" name="Group 1592"/>
          <p:cNvGrpSpPr/>
          <p:nvPr userDrawn="1"/>
        </p:nvGrpSpPr>
        <p:grpSpPr bwMode="ltGray">
          <a:xfrm>
            <a:off x="7676250" y="826720"/>
            <a:ext cx="3960431" cy="2034881"/>
            <a:chOff x="4586292" y="461060"/>
            <a:chExt cx="474663" cy="246063"/>
          </a:xfrm>
        </p:grpSpPr>
        <p:sp>
          <p:nvSpPr>
            <p:cNvPr id="1594" name="Freeform 76"/>
            <p:cNvSpPr>
              <a:spLocks noEditPoints="1"/>
            </p:cNvSpPr>
            <p:nvPr userDrawn="1"/>
          </p:nvSpPr>
          <p:spPr bwMode="ltGray">
            <a:xfrm>
              <a:off x="4751392" y="503923"/>
              <a:ext cx="174625" cy="160338"/>
            </a:xfrm>
            <a:custGeom>
              <a:avLst/>
              <a:gdLst>
                <a:gd name="T0" fmla="*/ 122 w 311"/>
                <a:gd name="T1" fmla="*/ 263 h 285"/>
                <a:gd name="T2" fmla="*/ 62 w 311"/>
                <a:gd name="T3" fmla="*/ 234 h 285"/>
                <a:gd name="T4" fmla="*/ 52 w 311"/>
                <a:gd name="T5" fmla="*/ 219 h 285"/>
                <a:gd name="T6" fmla="*/ 49 w 311"/>
                <a:gd name="T7" fmla="*/ 210 h 285"/>
                <a:gd name="T8" fmla="*/ 36 w 311"/>
                <a:gd name="T9" fmla="*/ 178 h 285"/>
                <a:gd name="T10" fmla="*/ 33 w 311"/>
                <a:gd name="T11" fmla="*/ 128 h 285"/>
                <a:gd name="T12" fmla="*/ 35 w 311"/>
                <a:gd name="T13" fmla="*/ 119 h 285"/>
                <a:gd name="T14" fmla="*/ 39 w 311"/>
                <a:gd name="T15" fmla="*/ 105 h 285"/>
                <a:gd name="T16" fmla="*/ 40 w 311"/>
                <a:gd name="T17" fmla="*/ 101 h 285"/>
                <a:gd name="T18" fmla="*/ 44 w 311"/>
                <a:gd name="T19" fmla="*/ 92 h 285"/>
                <a:gd name="T20" fmla="*/ 49 w 311"/>
                <a:gd name="T21" fmla="*/ 84 h 285"/>
                <a:gd name="T22" fmla="*/ 67 w 311"/>
                <a:gd name="T23" fmla="*/ 62 h 285"/>
                <a:gd name="T24" fmla="*/ 78 w 311"/>
                <a:gd name="T25" fmla="*/ 53 h 285"/>
                <a:gd name="T26" fmla="*/ 87 w 311"/>
                <a:gd name="T27" fmla="*/ 48 h 285"/>
                <a:gd name="T28" fmla="*/ 95 w 311"/>
                <a:gd name="T29" fmla="*/ 43 h 285"/>
                <a:gd name="T30" fmla="*/ 105 w 311"/>
                <a:gd name="T31" fmla="*/ 39 h 285"/>
                <a:gd name="T32" fmla="*/ 121 w 311"/>
                <a:gd name="T33" fmla="*/ 35 h 285"/>
                <a:gd name="T34" fmla="*/ 147 w 311"/>
                <a:gd name="T35" fmla="*/ 32 h 285"/>
                <a:gd name="T36" fmla="*/ 191 w 311"/>
                <a:gd name="T37" fmla="*/ 38 h 285"/>
                <a:gd name="T38" fmla="*/ 276 w 311"/>
                <a:gd name="T39" fmla="*/ 114 h 285"/>
                <a:gd name="T40" fmla="*/ 280 w 311"/>
                <a:gd name="T41" fmla="*/ 154 h 285"/>
                <a:gd name="T42" fmla="*/ 278 w 311"/>
                <a:gd name="T43" fmla="*/ 168 h 285"/>
                <a:gd name="T44" fmla="*/ 247 w 311"/>
                <a:gd name="T45" fmla="*/ 224 h 285"/>
                <a:gd name="T46" fmla="*/ 149 w 311"/>
                <a:gd name="T47" fmla="*/ 266 h 285"/>
                <a:gd name="T48" fmla="*/ 147 w 311"/>
                <a:gd name="T49" fmla="*/ 0 h 285"/>
                <a:gd name="T50" fmla="*/ 140 w 311"/>
                <a:gd name="T51" fmla="*/ 1 h 285"/>
                <a:gd name="T52" fmla="*/ 121 w 311"/>
                <a:gd name="T53" fmla="*/ 3 h 285"/>
                <a:gd name="T54" fmla="*/ 51 w 311"/>
                <a:gd name="T55" fmla="*/ 34 h 285"/>
                <a:gd name="T56" fmla="*/ 41 w 311"/>
                <a:gd name="T57" fmla="*/ 42 h 285"/>
                <a:gd name="T58" fmla="*/ 37 w 311"/>
                <a:gd name="T59" fmla="*/ 47 h 285"/>
                <a:gd name="T60" fmla="*/ 18 w 311"/>
                <a:gd name="T61" fmla="*/ 73 h 285"/>
                <a:gd name="T62" fmla="*/ 1 w 311"/>
                <a:gd name="T63" fmla="*/ 124 h 285"/>
                <a:gd name="T64" fmla="*/ 0 w 311"/>
                <a:gd name="T65" fmla="*/ 134 h 285"/>
                <a:gd name="T66" fmla="*/ 3 w 311"/>
                <a:gd name="T67" fmla="*/ 171 h 285"/>
                <a:gd name="T68" fmla="*/ 24 w 311"/>
                <a:gd name="T69" fmla="*/ 221 h 285"/>
                <a:gd name="T70" fmla="*/ 38 w 311"/>
                <a:gd name="T71" fmla="*/ 231 h 285"/>
                <a:gd name="T72" fmla="*/ 70 w 311"/>
                <a:gd name="T73" fmla="*/ 263 h 285"/>
                <a:gd name="T74" fmla="*/ 150 w 311"/>
                <a:gd name="T75" fmla="*/ 285 h 285"/>
                <a:gd name="T76" fmla="*/ 197 w 311"/>
                <a:gd name="T77" fmla="*/ 279 h 285"/>
                <a:gd name="T78" fmla="*/ 251 w 311"/>
                <a:gd name="T79" fmla="*/ 254 h 285"/>
                <a:gd name="T80" fmla="*/ 308 w 311"/>
                <a:gd name="T81" fmla="*/ 168 h 285"/>
                <a:gd name="T82" fmla="*/ 302 w 311"/>
                <a:gd name="T83" fmla="*/ 92 h 285"/>
                <a:gd name="T84" fmla="*/ 254 w 311"/>
                <a:gd name="T85" fmla="*/ 33 h 285"/>
                <a:gd name="T86" fmla="*/ 151 w 311"/>
                <a:gd name="T87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1" h="285">
                  <a:moveTo>
                    <a:pt x="149" y="266"/>
                  </a:moveTo>
                  <a:cubicBezTo>
                    <a:pt x="140" y="266"/>
                    <a:pt x="131" y="265"/>
                    <a:pt x="122" y="263"/>
                  </a:cubicBezTo>
                  <a:cubicBezTo>
                    <a:pt x="111" y="261"/>
                    <a:pt x="100" y="258"/>
                    <a:pt x="90" y="253"/>
                  </a:cubicBezTo>
                  <a:cubicBezTo>
                    <a:pt x="80" y="249"/>
                    <a:pt x="70" y="242"/>
                    <a:pt x="62" y="234"/>
                  </a:cubicBezTo>
                  <a:cubicBezTo>
                    <a:pt x="59" y="231"/>
                    <a:pt x="56" y="227"/>
                    <a:pt x="53" y="223"/>
                  </a:cubicBezTo>
                  <a:cubicBezTo>
                    <a:pt x="53" y="222"/>
                    <a:pt x="53" y="220"/>
                    <a:pt x="52" y="219"/>
                  </a:cubicBezTo>
                  <a:cubicBezTo>
                    <a:pt x="52" y="218"/>
                    <a:pt x="51" y="216"/>
                    <a:pt x="51" y="215"/>
                  </a:cubicBezTo>
                  <a:cubicBezTo>
                    <a:pt x="50" y="213"/>
                    <a:pt x="49" y="212"/>
                    <a:pt x="49" y="210"/>
                  </a:cubicBezTo>
                  <a:cubicBezTo>
                    <a:pt x="48" y="207"/>
                    <a:pt x="46" y="205"/>
                    <a:pt x="45" y="202"/>
                  </a:cubicBezTo>
                  <a:cubicBezTo>
                    <a:pt x="41" y="194"/>
                    <a:pt x="38" y="186"/>
                    <a:pt x="36" y="178"/>
                  </a:cubicBezTo>
                  <a:cubicBezTo>
                    <a:pt x="34" y="170"/>
                    <a:pt x="33" y="162"/>
                    <a:pt x="33" y="153"/>
                  </a:cubicBezTo>
                  <a:cubicBezTo>
                    <a:pt x="32" y="145"/>
                    <a:pt x="32" y="136"/>
                    <a:pt x="33" y="128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4" y="122"/>
                    <a:pt x="35" y="120"/>
                    <a:pt x="35" y="119"/>
                  </a:cubicBezTo>
                  <a:cubicBezTo>
                    <a:pt x="35" y="116"/>
                    <a:pt x="36" y="113"/>
                    <a:pt x="37" y="110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5" y="91"/>
                    <a:pt x="46" y="89"/>
                    <a:pt x="46" y="88"/>
                  </a:cubicBezTo>
                  <a:cubicBezTo>
                    <a:pt x="47" y="86"/>
                    <a:pt x="48" y="85"/>
                    <a:pt x="49" y="84"/>
                  </a:cubicBezTo>
                  <a:cubicBezTo>
                    <a:pt x="51" y="81"/>
                    <a:pt x="52" y="78"/>
                    <a:pt x="54" y="76"/>
                  </a:cubicBezTo>
                  <a:cubicBezTo>
                    <a:pt x="58" y="71"/>
                    <a:pt x="62" y="66"/>
                    <a:pt x="67" y="62"/>
                  </a:cubicBezTo>
                  <a:cubicBezTo>
                    <a:pt x="70" y="60"/>
                    <a:pt x="72" y="57"/>
                    <a:pt x="74" y="56"/>
                  </a:cubicBezTo>
                  <a:cubicBezTo>
                    <a:pt x="76" y="55"/>
                    <a:pt x="77" y="54"/>
                    <a:pt x="78" y="53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4" y="49"/>
                    <a:pt x="85" y="48"/>
                    <a:pt x="87" y="4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7" y="43"/>
                    <a:pt x="98" y="42"/>
                    <a:pt x="100" y="41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7" y="39"/>
                    <a:pt x="109" y="38"/>
                    <a:pt x="110" y="38"/>
                  </a:cubicBezTo>
                  <a:cubicBezTo>
                    <a:pt x="114" y="36"/>
                    <a:pt x="118" y="36"/>
                    <a:pt x="121" y="35"/>
                  </a:cubicBezTo>
                  <a:cubicBezTo>
                    <a:pt x="129" y="33"/>
                    <a:pt x="137" y="32"/>
                    <a:pt x="144" y="32"/>
                  </a:cubicBezTo>
                  <a:cubicBezTo>
                    <a:pt x="145" y="32"/>
                    <a:pt x="146" y="32"/>
                    <a:pt x="147" y="32"/>
                  </a:cubicBezTo>
                  <a:cubicBezTo>
                    <a:pt x="154" y="32"/>
                    <a:pt x="161" y="33"/>
                    <a:pt x="168" y="33"/>
                  </a:cubicBezTo>
                  <a:cubicBezTo>
                    <a:pt x="176" y="34"/>
                    <a:pt x="183" y="36"/>
                    <a:pt x="191" y="38"/>
                  </a:cubicBezTo>
                  <a:cubicBezTo>
                    <a:pt x="210" y="44"/>
                    <a:pt x="229" y="53"/>
                    <a:pt x="244" y="66"/>
                  </a:cubicBezTo>
                  <a:cubicBezTo>
                    <a:pt x="259" y="78"/>
                    <a:pt x="271" y="95"/>
                    <a:pt x="276" y="114"/>
                  </a:cubicBezTo>
                  <a:cubicBezTo>
                    <a:pt x="279" y="122"/>
                    <a:pt x="280" y="131"/>
                    <a:pt x="280" y="140"/>
                  </a:cubicBezTo>
                  <a:cubicBezTo>
                    <a:pt x="281" y="145"/>
                    <a:pt x="280" y="149"/>
                    <a:pt x="280" y="154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3"/>
                    <a:pt x="279" y="166"/>
                    <a:pt x="278" y="168"/>
                  </a:cubicBezTo>
                  <a:cubicBezTo>
                    <a:pt x="276" y="178"/>
                    <a:pt x="272" y="189"/>
                    <a:pt x="267" y="198"/>
                  </a:cubicBezTo>
                  <a:cubicBezTo>
                    <a:pt x="262" y="207"/>
                    <a:pt x="255" y="216"/>
                    <a:pt x="247" y="224"/>
                  </a:cubicBezTo>
                  <a:cubicBezTo>
                    <a:pt x="232" y="240"/>
                    <a:pt x="212" y="252"/>
                    <a:pt x="190" y="260"/>
                  </a:cubicBezTo>
                  <a:cubicBezTo>
                    <a:pt x="177" y="264"/>
                    <a:pt x="163" y="266"/>
                    <a:pt x="149" y="266"/>
                  </a:cubicBezTo>
                  <a:moveTo>
                    <a:pt x="151" y="0"/>
                  </a:moveTo>
                  <a:cubicBezTo>
                    <a:pt x="149" y="0"/>
                    <a:pt x="148" y="0"/>
                    <a:pt x="147" y="0"/>
                  </a:cubicBezTo>
                  <a:cubicBezTo>
                    <a:pt x="147" y="0"/>
                    <a:pt x="146" y="0"/>
                    <a:pt x="146" y="0"/>
                  </a:cubicBezTo>
                  <a:cubicBezTo>
                    <a:pt x="144" y="0"/>
                    <a:pt x="142" y="1"/>
                    <a:pt x="140" y="1"/>
                  </a:cubicBezTo>
                  <a:cubicBezTo>
                    <a:pt x="138" y="1"/>
                    <a:pt x="136" y="1"/>
                    <a:pt x="134" y="1"/>
                  </a:cubicBezTo>
                  <a:cubicBezTo>
                    <a:pt x="130" y="2"/>
                    <a:pt x="126" y="2"/>
                    <a:pt x="121" y="3"/>
                  </a:cubicBezTo>
                  <a:cubicBezTo>
                    <a:pt x="113" y="4"/>
                    <a:pt x="105" y="6"/>
                    <a:pt x="96" y="9"/>
                  </a:cubicBezTo>
                  <a:cubicBezTo>
                    <a:pt x="80" y="14"/>
                    <a:pt x="65" y="23"/>
                    <a:pt x="51" y="34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9"/>
                    <a:pt x="43" y="41"/>
                    <a:pt x="41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5"/>
                    <a:pt x="38" y="46"/>
                    <a:pt x="37" y="47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27" y="59"/>
                    <a:pt x="22" y="66"/>
                    <a:pt x="18" y="73"/>
                  </a:cubicBezTo>
                  <a:cubicBezTo>
                    <a:pt x="10" y="88"/>
                    <a:pt x="4" y="105"/>
                    <a:pt x="2" y="121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30"/>
                    <a:pt x="1" y="132"/>
                    <a:pt x="0" y="134"/>
                  </a:cubicBezTo>
                  <a:cubicBezTo>
                    <a:pt x="0" y="138"/>
                    <a:pt x="0" y="142"/>
                    <a:pt x="0" y="146"/>
                  </a:cubicBezTo>
                  <a:cubicBezTo>
                    <a:pt x="0" y="155"/>
                    <a:pt x="1" y="163"/>
                    <a:pt x="3" y="171"/>
                  </a:cubicBezTo>
                  <a:cubicBezTo>
                    <a:pt x="4" y="180"/>
                    <a:pt x="7" y="189"/>
                    <a:pt x="10" y="197"/>
                  </a:cubicBezTo>
                  <a:cubicBezTo>
                    <a:pt x="14" y="206"/>
                    <a:pt x="18" y="214"/>
                    <a:pt x="24" y="221"/>
                  </a:cubicBezTo>
                  <a:cubicBezTo>
                    <a:pt x="27" y="225"/>
                    <a:pt x="31" y="230"/>
                    <a:pt x="36" y="231"/>
                  </a:cubicBezTo>
                  <a:cubicBezTo>
                    <a:pt x="37" y="231"/>
                    <a:pt x="38" y="231"/>
                    <a:pt x="38" y="231"/>
                  </a:cubicBezTo>
                  <a:cubicBezTo>
                    <a:pt x="40" y="233"/>
                    <a:pt x="41" y="235"/>
                    <a:pt x="43" y="237"/>
                  </a:cubicBezTo>
                  <a:cubicBezTo>
                    <a:pt x="50" y="247"/>
                    <a:pt x="60" y="256"/>
                    <a:pt x="70" y="263"/>
                  </a:cubicBezTo>
                  <a:cubicBezTo>
                    <a:pt x="91" y="277"/>
                    <a:pt x="116" y="283"/>
                    <a:pt x="140" y="285"/>
                  </a:cubicBezTo>
                  <a:cubicBezTo>
                    <a:pt x="143" y="285"/>
                    <a:pt x="147" y="285"/>
                    <a:pt x="150" y="285"/>
                  </a:cubicBezTo>
                  <a:cubicBezTo>
                    <a:pt x="159" y="285"/>
                    <a:pt x="168" y="284"/>
                    <a:pt x="176" y="283"/>
                  </a:cubicBezTo>
                  <a:cubicBezTo>
                    <a:pt x="182" y="282"/>
                    <a:pt x="189" y="281"/>
                    <a:pt x="197" y="279"/>
                  </a:cubicBezTo>
                  <a:cubicBezTo>
                    <a:pt x="205" y="277"/>
                    <a:pt x="213" y="274"/>
                    <a:pt x="220" y="271"/>
                  </a:cubicBezTo>
                  <a:cubicBezTo>
                    <a:pt x="232" y="266"/>
                    <a:pt x="242" y="260"/>
                    <a:pt x="251" y="254"/>
                  </a:cubicBezTo>
                  <a:cubicBezTo>
                    <a:pt x="260" y="247"/>
                    <a:pt x="269" y="239"/>
                    <a:pt x="276" y="231"/>
                  </a:cubicBezTo>
                  <a:cubicBezTo>
                    <a:pt x="291" y="214"/>
                    <a:pt x="302" y="193"/>
                    <a:pt x="308" y="168"/>
                  </a:cubicBezTo>
                  <a:cubicBezTo>
                    <a:pt x="310" y="156"/>
                    <a:pt x="311" y="143"/>
                    <a:pt x="310" y="130"/>
                  </a:cubicBezTo>
                  <a:cubicBezTo>
                    <a:pt x="309" y="117"/>
                    <a:pt x="306" y="104"/>
                    <a:pt x="302" y="92"/>
                  </a:cubicBezTo>
                  <a:cubicBezTo>
                    <a:pt x="297" y="80"/>
                    <a:pt x="290" y="69"/>
                    <a:pt x="282" y="59"/>
                  </a:cubicBezTo>
                  <a:cubicBezTo>
                    <a:pt x="274" y="49"/>
                    <a:pt x="264" y="40"/>
                    <a:pt x="254" y="33"/>
                  </a:cubicBezTo>
                  <a:cubicBezTo>
                    <a:pt x="238" y="22"/>
                    <a:pt x="221" y="13"/>
                    <a:pt x="203" y="8"/>
                  </a:cubicBezTo>
                  <a:cubicBezTo>
                    <a:pt x="186" y="3"/>
                    <a:pt x="168" y="0"/>
                    <a:pt x="15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5" name="Freeform 77"/>
            <p:cNvSpPr>
              <a:spLocks noEditPoints="1"/>
            </p:cNvSpPr>
            <p:nvPr userDrawn="1"/>
          </p:nvSpPr>
          <p:spPr bwMode="ltGray">
            <a:xfrm>
              <a:off x="4818067" y="561073"/>
              <a:ext cx="46038" cy="46038"/>
            </a:xfrm>
            <a:custGeom>
              <a:avLst/>
              <a:gdLst>
                <a:gd name="T0" fmla="*/ 41 w 81"/>
                <a:gd name="T1" fmla="*/ 59 h 83"/>
                <a:gd name="T2" fmla="*/ 38 w 81"/>
                <a:gd name="T3" fmla="*/ 58 h 83"/>
                <a:gd name="T4" fmla="*/ 35 w 81"/>
                <a:gd name="T5" fmla="*/ 58 h 83"/>
                <a:gd name="T6" fmla="*/ 34 w 81"/>
                <a:gd name="T7" fmla="*/ 56 h 83"/>
                <a:gd name="T8" fmla="*/ 33 w 81"/>
                <a:gd name="T9" fmla="*/ 52 h 83"/>
                <a:gd name="T10" fmla="*/ 32 w 81"/>
                <a:gd name="T11" fmla="*/ 46 h 83"/>
                <a:gd name="T12" fmla="*/ 35 w 81"/>
                <a:gd name="T13" fmla="*/ 36 h 83"/>
                <a:gd name="T14" fmla="*/ 35 w 81"/>
                <a:gd name="T15" fmla="*/ 34 h 83"/>
                <a:gd name="T16" fmla="*/ 36 w 81"/>
                <a:gd name="T17" fmla="*/ 33 h 83"/>
                <a:gd name="T18" fmla="*/ 37 w 81"/>
                <a:gd name="T19" fmla="*/ 32 h 83"/>
                <a:gd name="T20" fmla="*/ 40 w 81"/>
                <a:gd name="T21" fmla="*/ 31 h 83"/>
                <a:gd name="T22" fmla="*/ 40 w 81"/>
                <a:gd name="T23" fmla="*/ 32 h 83"/>
                <a:gd name="T24" fmla="*/ 39 w 81"/>
                <a:gd name="T25" fmla="*/ 36 h 83"/>
                <a:gd name="T26" fmla="*/ 50 w 81"/>
                <a:gd name="T27" fmla="*/ 40 h 83"/>
                <a:gd name="T28" fmla="*/ 52 w 81"/>
                <a:gd name="T29" fmla="*/ 41 h 83"/>
                <a:gd name="T30" fmla="*/ 53 w 81"/>
                <a:gd name="T31" fmla="*/ 42 h 83"/>
                <a:gd name="T32" fmla="*/ 55 w 81"/>
                <a:gd name="T33" fmla="*/ 44 h 83"/>
                <a:gd name="T34" fmla="*/ 55 w 81"/>
                <a:gd name="T35" fmla="*/ 47 h 83"/>
                <a:gd name="T36" fmla="*/ 55 w 81"/>
                <a:gd name="T37" fmla="*/ 49 h 83"/>
                <a:gd name="T38" fmla="*/ 54 w 81"/>
                <a:gd name="T39" fmla="*/ 51 h 83"/>
                <a:gd name="T40" fmla="*/ 53 w 81"/>
                <a:gd name="T41" fmla="*/ 52 h 83"/>
                <a:gd name="T42" fmla="*/ 52 w 81"/>
                <a:gd name="T43" fmla="*/ 53 h 83"/>
                <a:gd name="T44" fmla="*/ 45 w 81"/>
                <a:gd name="T45" fmla="*/ 58 h 83"/>
                <a:gd name="T46" fmla="*/ 45 w 81"/>
                <a:gd name="T47" fmla="*/ 58 h 83"/>
                <a:gd name="T48" fmla="*/ 44 w 81"/>
                <a:gd name="T49" fmla="*/ 58 h 83"/>
                <a:gd name="T50" fmla="*/ 42 w 81"/>
                <a:gd name="T51" fmla="*/ 59 h 83"/>
                <a:gd name="T52" fmla="*/ 41 w 81"/>
                <a:gd name="T53" fmla="*/ 59 h 83"/>
                <a:gd name="T54" fmla="*/ 42 w 81"/>
                <a:gd name="T55" fmla="*/ 0 h 83"/>
                <a:gd name="T56" fmla="*/ 35 w 81"/>
                <a:gd name="T57" fmla="*/ 0 h 83"/>
                <a:gd name="T58" fmla="*/ 21 w 81"/>
                <a:gd name="T59" fmla="*/ 5 h 83"/>
                <a:gd name="T60" fmla="*/ 14 w 81"/>
                <a:gd name="T61" fmla="*/ 11 h 83"/>
                <a:gd name="T62" fmla="*/ 12 w 81"/>
                <a:gd name="T63" fmla="*/ 14 h 83"/>
                <a:gd name="T64" fmla="*/ 9 w 81"/>
                <a:gd name="T65" fmla="*/ 17 h 83"/>
                <a:gd name="T66" fmla="*/ 8 w 81"/>
                <a:gd name="T67" fmla="*/ 20 h 83"/>
                <a:gd name="T68" fmla="*/ 6 w 81"/>
                <a:gd name="T69" fmla="*/ 23 h 83"/>
                <a:gd name="T70" fmla="*/ 4 w 81"/>
                <a:gd name="T71" fmla="*/ 26 h 83"/>
                <a:gd name="T72" fmla="*/ 3 w 81"/>
                <a:gd name="T73" fmla="*/ 29 h 83"/>
                <a:gd name="T74" fmla="*/ 0 w 81"/>
                <a:gd name="T75" fmla="*/ 46 h 83"/>
                <a:gd name="T76" fmla="*/ 3 w 81"/>
                <a:gd name="T77" fmla="*/ 63 h 83"/>
                <a:gd name="T78" fmla="*/ 5 w 81"/>
                <a:gd name="T79" fmla="*/ 66 h 83"/>
                <a:gd name="T80" fmla="*/ 7 w 81"/>
                <a:gd name="T81" fmla="*/ 70 h 83"/>
                <a:gd name="T82" fmla="*/ 10 w 81"/>
                <a:gd name="T83" fmla="*/ 73 h 83"/>
                <a:gd name="T84" fmla="*/ 11 w 81"/>
                <a:gd name="T85" fmla="*/ 75 h 83"/>
                <a:gd name="T86" fmla="*/ 13 w 81"/>
                <a:gd name="T87" fmla="*/ 76 h 83"/>
                <a:gd name="T88" fmla="*/ 30 w 81"/>
                <a:gd name="T89" fmla="*/ 83 h 83"/>
                <a:gd name="T90" fmla="*/ 31 w 81"/>
                <a:gd name="T91" fmla="*/ 83 h 83"/>
                <a:gd name="T92" fmla="*/ 47 w 81"/>
                <a:gd name="T93" fmla="*/ 78 h 83"/>
                <a:gd name="T94" fmla="*/ 60 w 81"/>
                <a:gd name="T95" fmla="*/ 71 h 83"/>
                <a:gd name="T96" fmla="*/ 65 w 81"/>
                <a:gd name="T97" fmla="*/ 65 h 83"/>
                <a:gd name="T98" fmla="*/ 67 w 81"/>
                <a:gd name="T99" fmla="*/ 62 h 83"/>
                <a:gd name="T100" fmla="*/ 69 w 81"/>
                <a:gd name="T101" fmla="*/ 58 h 83"/>
                <a:gd name="T102" fmla="*/ 71 w 81"/>
                <a:gd name="T103" fmla="*/ 51 h 83"/>
                <a:gd name="T104" fmla="*/ 71 w 81"/>
                <a:gd name="T105" fmla="*/ 43 h 83"/>
                <a:gd name="T106" fmla="*/ 71 w 81"/>
                <a:gd name="T107" fmla="*/ 42 h 83"/>
                <a:gd name="T108" fmla="*/ 73 w 81"/>
                <a:gd name="T109" fmla="*/ 42 h 83"/>
                <a:gd name="T110" fmla="*/ 73 w 81"/>
                <a:gd name="T111" fmla="*/ 42 h 83"/>
                <a:gd name="T112" fmla="*/ 79 w 81"/>
                <a:gd name="T113" fmla="*/ 40 h 83"/>
                <a:gd name="T114" fmla="*/ 81 w 81"/>
                <a:gd name="T115" fmla="*/ 32 h 83"/>
                <a:gd name="T116" fmla="*/ 72 w 81"/>
                <a:gd name="T117" fmla="*/ 12 h 83"/>
                <a:gd name="T118" fmla="*/ 64 w 81"/>
                <a:gd name="T119" fmla="*/ 6 h 83"/>
                <a:gd name="T120" fmla="*/ 50 w 81"/>
                <a:gd name="T121" fmla="*/ 1 h 83"/>
                <a:gd name="T122" fmla="*/ 42 w 81"/>
                <a:gd name="T1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83">
                  <a:moveTo>
                    <a:pt x="41" y="59"/>
                  </a:moveTo>
                  <a:cubicBezTo>
                    <a:pt x="40" y="59"/>
                    <a:pt x="39" y="59"/>
                    <a:pt x="38" y="58"/>
                  </a:cubicBezTo>
                  <a:cubicBezTo>
                    <a:pt x="36" y="58"/>
                    <a:pt x="36" y="58"/>
                    <a:pt x="35" y="58"/>
                  </a:cubicBezTo>
                  <a:cubicBezTo>
                    <a:pt x="34" y="57"/>
                    <a:pt x="34" y="57"/>
                    <a:pt x="34" y="56"/>
                  </a:cubicBezTo>
                  <a:cubicBezTo>
                    <a:pt x="33" y="55"/>
                    <a:pt x="33" y="54"/>
                    <a:pt x="33" y="52"/>
                  </a:cubicBezTo>
                  <a:cubicBezTo>
                    <a:pt x="32" y="51"/>
                    <a:pt x="32" y="49"/>
                    <a:pt x="32" y="46"/>
                  </a:cubicBezTo>
                  <a:cubicBezTo>
                    <a:pt x="33" y="43"/>
                    <a:pt x="33" y="39"/>
                    <a:pt x="35" y="36"/>
                  </a:cubicBezTo>
                  <a:cubicBezTo>
                    <a:pt x="35" y="35"/>
                    <a:pt x="35" y="35"/>
                    <a:pt x="35" y="34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7" y="32"/>
                  </a:cubicBezTo>
                  <a:cubicBezTo>
                    <a:pt x="37" y="32"/>
                    <a:pt x="39" y="31"/>
                    <a:pt x="40" y="3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4"/>
                    <a:pt x="39" y="36"/>
                    <a:pt x="39" y="36"/>
                  </a:cubicBezTo>
                  <a:cubicBezTo>
                    <a:pt x="43" y="37"/>
                    <a:pt x="47" y="38"/>
                    <a:pt x="50" y="40"/>
                  </a:cubicBezTo>
                  <a:cubicBezTo>
                    <a:pt x="51" y="40"/>
                    <a:pt x="51" y="40"/>
                    <a:pt x="52" y="41"/>
                  </a:cubicBezTo>
                  <a:cubicBezTo>
                    <a:pt x="53" y="41"/>
                    <a:pt x="53" y="41"/>
                    <a:pt x="53" y="42"/>
                  </a:cubicBezTo>
                  <a:cubicBezTo>
                    <a:pt x="54" y="42"/>
                    <a:pt x="55" y="43"/>
                    <a:pt x="55" y="44"/>
                  </a:cubicBezTo>
                  <a:cubicBezTo>
                    <a:pt x="55" y="45"/>
                    <a:pt x="55" y="46"/>
                    <a:pt x="55" y="47"/>
                  </a:cubicBezTo>
                  <a:cubicBezTo>
                    <a:pt x="55" y="47"/>
                    <a:pt x="55" y="48"/>
                    <a:pt x="55" y="49"/>
                  </a:cubicBezTo>
                  <a:cubicBezTo>
                    <a:pt x="54" y="50"/>
                    <a:pt x="54" y="50"/>
                    <a:pt x="54" y="51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2" y="53"/>
                  </a:cubicBezTo>
                  <a:cubicBezTo>
                    <a:pt x="50" y="55"/>
                    <a:pt x="48" y="57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3" y="59"/>
                    <a:pt x="42" y="59"/>
                    <a:pt x="42" y="59"/>
                  </a:cubicBezTo>
                  <a:cubicBezTo>
                    <a:pt x="42" y="59"/>
                    <a:pt x="41" y="59"/>
                    <a:pt x="41" y="59"/>
                  </a:cubicBezTo>
                  <a:moveTo>
                    <a:pt x="42" y="0"/>
                  </a:moveTo>
                  <a:cubicBezTo>
                    <a:pt x="40" y="0"/>
                    <a:pt x="37" y="0"/>
                    <a:pt x="35" y="0"/>
                  </a:cubicBezTo>
                  <a:cubicBezTo>
                    <a:pt x="30" y="1"/>
                    <a:pt x="26" y="3"/>
                    <a:pt x="21" y="5"/>
                  </a:cubicBezTo>
                  <a:cubicBezTo>
                    <a:pt x="19" y="7"/>
                    <a:pt x="16" y="9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8" y="20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1" y="34"/>
                    <a:pt x="0" y="40"/>
                    <a:pt x="0" y="46"/>
                  </a:cubicBezTo>
                  <a:cubicBezTo>
                    <a:pt x="0" y="51"/>
                    <a:pt x="1" y="57"/>
                    <a:pt x="3" y="63"/>
                  </a:cubicBezTo>
                  <a:cubicBezTo>
                    <a:pt x="4" y="64"/>
                    <a:pt x="4" y="65"/>
                    <a:pt x="5" y="66"/>
                  </a:cubicBezTo>
                  <a:cubicBezTo>
                    <a:pt x="6" y="68"/>
                    <a:pt x="6" y="69"/>
                    <a:pt x="7" y="70"/>
                  </a:cubicBezTo>
                  <a:cubicBezTo>
                    <a:pt x="8" y="71"/>
                    <a:pt x="9" y="72"/>
                    <a:pt x="10" y="73"/>
                  </a:cubicBezTo>
                  <a:cubicBezTo>
                    <a:pt x="10" y="74"/>
                    <a:pt x="11" y="74"/>
                    <a:pt x="11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8" y="80"/>
                    <a:pt x="24" y="83"/>
                    <a:pt x="30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3"/>
                    <a:pt x="42" y="81"/>
                    <a:pt x="47" y="78"/>
                  </a:cubicBezTo>
                  <a:cubicBezTo>
                    <a:pt x="51" y="76"/>
                    <a:pt x="56" y="74"/>
                    <a:pt x="60" y="71"/>
                  </a:cubicBezTo>
                  <a:cubicBezTo>
                    <a:pt x="62" y="69"/>
                    <a:pt x="64" y="67"/>
                    <a:pt x="65" y="65"/>
                  </a:cubicBezTo>
                  <a:cubicBezTo>
                    <a:pt x="66" y="64"/>
                    <a:pt x="67" y="63"/>
                    <a:pt x="67" y="62"/>
                  </a:cubicBezTo>
                  <a:cubicBezTo>
                    <a:pt x="68" y="61"/>
                    <a:pt x="68" y="59"/>
                    <a:pt x="69" y="58"/>
                  </a:cubicBezTo>
                  <a:cubicBezTo>
                    <a:pt x="70" y="56"/>
                    <a:pt x="71" y="53"/>
                    <a:pt x="71" y="51"/>
                  </a:cubicBezTo>
                  <a:cubicBezTo>
                    <a:pt x="72" y="48"/>
                    <a:pt x="72" y="45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2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6" y="42"/>
                    <a:pt x="78" y="41"/>
                    <a:pt x="79" y="40"/>
                  </a:cubicBezTo>
                  <a:cubicBezTo>
                    <a:pt x="81" y="38"/>
                    <a:pt x="81" y="35"/>
                    <a:pt x="81" y="32"/>
                  </a:cubicBezTo>
                  <a:cubicBezTo>
                    <a:pt x="80" y="25"/>
                    <a:pt x="77" y="17"/>
                    <a:pt x="72" y="12"/>
                  </a:cubicBezTo>
                  <a:cubicBezTo>
                    <a:pt x="70" y="10"/>
                    <a:pt x="67" y="7"/>
                    <a:pt x="64" y="6"/>
                  </a:cubicBezTo>
                  <a:cubicBezTo>
                    <a:pt x="59" y="3"/>
                    <a:pt x="55" y="2"/>
                    <a:pt x="50" y="1"/>
                  </a:cubicBezTo>
                  <a:cubicBezTo>
                    <a:pt x="47" y="0"/>
                    <a:pt x="45" y="0"/>
                    <a:pt x="4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6" name="Freeform 78"/>
            <p:cNvSpPr>
              <a:spLocks/>
            </p:cNvSpPr>
            <p:nvPr userDrawn="1"/>
          </p:nvSpPr>
          <p:spPr bwMode="ltGray">
            <a:xfrm>
              <a:off x="4586292" y="461060"/>
              <a:ext cx="474663" cy="246063"/>
            </a:xfrm>
            <a:custGeom>
              <a:avLst/>
              <a:gdLst>
                <a:gd name="T0" fmla="*/ 355 w 842"/>
                <a:gd name="T1" fmla="*/ 4 h 436"/>
                <a:gd name="T2" fmla="*/ 264 w 842"/>
                <a:gd name="T3" fmla="*/ 28 h 436"/>
                <a:gd name="T4" fmla="*/ 210 w 842"/>
                <a:gd name="T5" fmla="*/ 56 h 436"/>
                <a:gd name="T6" fmla="*/ 67 w 842"/>
                <a:gd name="T7" fmla="*/ 163 h 436"/>
                <a:gd name="T8" fmla="*/ 14 w 842"/>
                <a:gd name="T9" fmla="*/ 205 h 436"/>
                <a:gd name="T10" fmla="*/ 7 w 842"/>
                <a:gd name="T11" fmla="*/ 211 h 436"/>
                <a:gd name="T12" fmla="*/ 4 w 842"/>
                <a:gd name="T13" fmla="*/ 239 h 436"/>
                <a:gd name="T14" fmla="*/ 15 w 842"/>
                <a:gd name="T15" fmla="*/ 253 h 436"/>
                <a:gd name="T16" fmla="*/ 39 w 842"/>
                <a:gd name="T17" fmla="*/ 274 h 436"/>
                <a:gd name="T18" fmla="*/ 115 w 842"/>
                <a:gd name="T19" fmla="*/ 330 h 436"/>
                <a:gd name="T20" fmla="*/ 287 w 842"/>
                <a:gd name="T21" fmla="*/ 411 h 436"/>
                <a:gd name="T22" fmla="*/ 411 w 842"/>
                <a:gd name="T23" fmla="*/ 436 h 436"/>
                <a:gd name="T24" fmla="*/ 474 w 842"/>
                <a:gd name="T25" fmla="*/ 435 h 436"/>
                <a:gd name="T26" fmla="*/ 716 w 842"/>
                <a:gd name="T27" fmla="*/ 363 h 436"/>
                <a:gd name="T28" fmla="*/ 808 w 842"/>
                <a:gd name="T29" fmla="*/ 278 h 436"/>
                <a:gd name="T30" fmla="*/ 816 w 842"/>
                <a:gd name="T31" fmla="*/ 265 h 436"/>
                <a:gd name="T32" fmla="*/ 826 w 842"/>
                <a:gd name="T33" fmla="*/ 249 h 436"/>
                <a:gd name="T34" fmla="*/ 832 w 842"/>
                <a:gd name="T35" fmla="*/ 239 h 436"/>
                <a:gd name="T36" fmla="*/ 829 w 842"/>
                <a:gd name="T37" fmla="*/ 235 h 436"/>
                <a:gd name="T38" fmla="*/ 658 w 842"/>
                <a:gd name="T39" fmla="*/ 380 h 436"/>
                <a:gd name="T40" fmla="*/ 548 w 842"/>
                <a:gd name="T41" fmla="*/ 410 h 436"/>
                <a:gd name="T42" fmla="*/ 433 w 842"/>
                <a:gd name="T43" fmla="*/ 419 h 436"/>
                <a:gd name="T44" fmla="*/ 320 w 842"/>
                <a:gd name="T45" fmla="*/ 402 h 436"/>
                <a:gd name="T46" fmla="*/ 250 w 842"/>
                <a:gd name="T47" fmla="*/ 376 h 436"/>
                <a:gd name="T48" fmla="*/ 225 w 842"/>
                <a:gd name="T49" fmla="*/ 365 h 436"/>
                <a:gd name="T50" fmla="*/ 208 w 842"/>
                <a:gd name="T51" fmla="*/ 356 h 436"/>
                <a:gd name="T52" fmla="*/ 109 w 842"/>
                <a:gd name="T53" fmla="*/ 295 h 436"/>
                <a:gd name="T54" fmla="*/ 57 w 842"/>
                <a:gd name="T55" fmla="*/ 253 h 436"/>
                <a:gd name="T56" fmla="*/ 37 w 842"/>
                <a:gd name="T57" fmla="*/ 236 h 436"/>
                <a:gd name="T58" fmla="*/ 33 w 842"/>
                <a:gd name="T59" fmla="*/ 230 h 436"/>
                <a:gd name="T60" fmla="*/ 32 w 842"/>
                <a:gd name="T61" fmla="*/ 230 h 436"/>
                <a:gd name="T62" fmla="*/ 32 w 842"/>
                <a:gd name="T63" fmla="*/ 229 h 436"/>
                <a:gd name="T64" fmla="*/ 32 w 842"/>
                <a:gd name="T65" fmla="*/ 229 h 436"/>
                <a:gd name="T66" fmla="*/ 32 w 842"/>
                <a:gd name="T67" fmla="*/ 228 h 436"/>
                <a:gd name="T68" fmla="*/ 39 w 842"/>
                <a:gd name="T69" fmla="*/ 224 h 436"/>
                <a:gd name="T70" fmla="*/ 56 w 842"/>
                <a:gd name="T71" fmla="*/ 210 h 436"/>
                <a:gd name="T72" fmla="*/ 195 w 842"/>
                <a:gd name="T73" fmla="*/ 103 h 436"/>
                <a:gd name="T74" fmla="*/ 312 w 842"/>
                <a:gd name="T75" fmla="*/ 45 h 436"/>
                <a:gd name="T76" fmla="*/ 333 w 842"/>
                <a:gd name="T77" fmla="*/ 39 h 436"/>
                <a:gd name="T78" fmla="*/ 354 w 842"/>
                <a:gd name="T79" fmla="*/ 36 h 436"/>
                <a:gd name="T80" fmla="*/ 514 w 842"/>
                <a:gd name="T81" fmla="*/ 38 h 436"/>
                <a:gd name="T82" fmla="*/ 668 w 842"/>
                <a:gd name="T83" fmla="*/ 85 h 436"/>
                <a:gd name="T84" fmla="*/ 741 w 842"/>
                <a:gd name="T85" fmla="*/ 122 h 436"/>
                <a:gd name="T86" fmla="*/ 803 w 842"/>
                <a:gd name="T87" fmla="*/ 180 h 436"/>
                <a:gd name="T88" fmla="*/ 832 w 842"/>
                <a:gd name="T89" fmla="*/ 205 h 436"/>
                <a:gd name="T90" fmla="*/ 840 w 842"/>
                <a:gd name="T91" fmla="*/ 205 h 436"/>
                <a:gd name="T92" fmla="*/ 819 w 842"/>
                <a:gd name="T93" fmla="*/ 154 h 436"/>
                <a:gd name="T94" fmla="*/ 780 w 842"/>
                <a:gd name="T95" fmla="*/ 111 h 436"/>
                <a:gd name="T96" fmla="*/ 684 w 842"/>
                <a:gd name="T97" fmla="*/ 57 h 436"/>
                <a:gd name="T98" fmla="*/ 569 w 842"/>
                <a:gd name="T99" fmla="*/ 15 h 436"/>
                <a:gd name="T100" fmla="*/ 448 w 842"/>
                <a:gd name="T101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2" h="436">
                  <a:moveTo>
                    <a:pt x="417" y="0"/>
                  </a:moveTo>
                  <a:cubicBezTo>
                    <a:pt x="396" y="0"/>
                    <a:pt x="376" y="1"/>
                    <a:pt x="355" y="4"/>
                  </a:cubicBezTo>
                  <a:cubicBezTo>
                    <a:pt x="339" y="5"/>
                    <a:pt x="324" y="8"/>
                    <a:pt x="308" y="13"/>
                  </a:cubicBezTo>
                  <a:cubicBezTo>
                    <a:pt x="293" y="17"/>
                    <a:pt x="278" y="22"/>
                    <a:pt x="264" y="28"/>
                  </a:cubicBezTo>
                  <a:cubicBezTo>
                    <a:pt x="254" y="32"/>
                    <a:pt x="245" y="36"/>
                    <a:pt x="236" y="41"/>
                  </a:cubicBezTo>
                  <a:cubicBezTo>
                    <a:pt x="227" y="46"/>
                    <a:pt x="218" y="50"/>
                    <a:pt x="210" y="56"/>
                  </a:cubicBezTo>
                  <a:cubicBezTo>
                    <a:pt x="192" y="66"/>
                    <a:pt x="176" y="77"/>
                    <a:pt x="160" y="89"/>
                  </a:cubicBezTo>
                  <a:cubicBezTo>
                    <a:pt x="128" y="113"/>
                    <a:pt x="97" y="138"/>
                    <a:pt x="67" y="163"/>
                  </a:cubicBezTo>
                  <a:cubicBezTo>
                    <a:pt x="53" y="174"/>
                    <a:pt x="39" y="185"/>
                    <a:pt x="25" y="196"/>
                  </a:cubicBezTo>
                  <a:cubicBezTo>
                    <a:pt x="21" y="199"/>
                    <a:pt x="17" y="202"/>
                    <a:pt x="14" y="205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9" y="209"/>
                    <a:pt x="8" y="210"/>
                    <a:pt x="7" y="211"/>
                  </a:cubicBezTo>
                  <a:cubicBezTo>
                    <a:pt x="5" y="214"/>
                    <a:pt x="3" y="217"/>
                    <a:pt x="2" y="220"/>
                  </a:cubicBezTo>
                  <a:cubicBezTo>
                    <a:pt x="0" y="226"/>
                    <a:pt x="1" y="233"/>
                    <a:pt x="4" y="239"/>
                  </a:cubicBezTo>
                  <a:cubicBezTo>
                    <a:pt x="6" y="242"/>
                    <a:pt x="8" y="245"/>
                    <a:pt x="10" y="247"/>
                  </a:cubicBezTo>
                  <a:cubicBezTo>
                    <a:pt x="11" y="249"/>
                    <a:pt x="13" y="251"/>
                    <a:pt x="15" y="253"/>
                  </a:cubicBezTo>
                  <a:cubicBezTo>
                    <a:pt x="19" y="257"/>
                    <a:pt x="23" y="261"/>
                    <a:pt x="27" y="264"/>
                  </a:cubicBezTo>
                  <a:cubicBezTo>
                    <a:pt x="39" y="274"/>
                    <a:pt x="39" y="274"/>
                    <a:pt x="39" y="274"/>
                  </a:cubicBezTo>
                  <a:cubicBezTo>
                    <a:pt x="47" y="281"/>
                    <a:pt x="55" y="287"/>
                    <a:pt x="64" y="294"/>
                  </a:cubicBezTo>
                  <a:cubicBezTo>
                    <a:pt x="80" y="307"/>
                    <a:pt x="97" y="319"/>
                    <a:pt x="115" y="330"/>
                  </a:cubicBezTo>
                  <a:cubicBezTo>
                    <a:pt x="151" y="353"/>
                    <a:pt x="189" y="373"/>
                    <a:pt x="228" y="389"/>
                  </a:cubicBezTo>
                  <a:cubicBezTo>
                    <a:pt x="248" y="397"/>
                    <a:pt x="268" y="404"/>
                    <a:pt x="287" y="411"/>
                  </a:cubicBezTo>
                  <a:cubicBezTo>
                    <a:pt x="307" y="418"/>
                    <a:pt x="328" y="424"/>
                    <a:pt x="348" y="429"/>
                  </a:cubicBezTo>
                  <a:cubicBezTo>
                    <a:pt x="369" y="433"/>
                    <a:pt x="390" y="436"/>
                    <a:pt x="411" y="436"/>
                  </a:cubicBezTo>
                  <a:cubicBezTo>
                    <a:pt x="417" y="436"/>
                    <a:pt x="422" y="436"/>
                    <a:pt x="427" y="436"/>
                  </a:cubicBezTo>
                  <a:cubicBezTo>
                    <a:pt x="443" y="436"/>
                    <a:pt x="459" y="436"/>
                    <a:pt x="474" y="435"/>
                  </a:cubicBezTo>
                  <a:cubicBezTo>
                    <a:pt x="517" y="432"/>
                    <a:pt x="559" y="426"/>
                    <a:pt x="600" y="414"/>
                  </a:cubicBezTo>
                  <a:cubicBezTo>
                    <a:pt x="641" y="403"/>
                    <a:pt x="681" y="386"/>
                    <a:pt x="716" y="363"/>
                  </a:cubicBezTo>
                  <a:cubicBezTo>
                    <a:pt x="734" y="352"/>
                    <a:pt x="751" y="339"/>
                    <a:pt x="766" y="325"/>
                  </a:cubicBezTo>
                  <a:cubicBezTo>
                    <a:pt x="782" y="310"/>
                    <a:pt x="796" y="295"/>
                    <a:pt x="808" y="278"/>
                  </a:cubicBezTo>
                  <a:cubicBezTo>
                    <a:pt x="812" y="272"/>
                    <a:pt x="812" y="272"/>
                    <a:pt x="812" y="272"/>
                  </a:cubicBezTo>
                  <a:cubicBezTo>
                    <a:pt x="816" y="265"/>
                    <a:pt x="816" y="265"/>
                    <a:pt x="816" y="265"/>
                  </a:cubicBezTo>
                  <a:cubicBezTo>
                    <a:pt x="819" y="261"/>
                    <a:pt x="822" y="257"/>
                    <a:pt x="824" y="253"/>
                  </a:cubicBezTo>
                  <a:cubicBezTo>
                    <a:pt x="826" y="249"/>
                    <a:pt x="826" y="249"/>
                    <a:pt x="826" y="249"/>
                  </a:cubicBezTo>
                  <a:cubicBezTo>
                    <a:pt x="827" y="248"/>
                    <a:pt x="828" y="247"/>
                    <a:pt x="828" y="246"/>
                  </a:cubicBezTo>
                  <a:cubicBezTo>
                    <a:pt x="829" y="244"/>
                    <a:pt x="831" y="241"/>
                    <a:pt x="832" y="239"/>
                  </a:cubicBezTo>
                  <a:cubicBezTo>
                    <a:pt x="832" y="238"/>
                    <a:pt x="832" y="237"/>
                    <a:pt x="831" y="236"/>
                  </a:cubicBezTo>
                  <a:cubicBezTo>
                    <a:pt x="830" y="235"/>
                    <a:pt x="830" y="235"/>
                    <a:pt x="829" y="235"/>
                  </a:cubicBezTo>
                  <a:cubicBezTo>
                    <a:pt x="827" y="235"/>
                    <a:pt x="825" y="236"/>
                    <a:pt x="824" y="239"/>
                  </a:cubicBezTo>
                  <a:cubicBezTo>
                    <a:pt x="787" y="302"/>
                    <a:pt x="726" y="352"/>
                    <a:pt x="658" y="380"/>
                  </a:cubicBezTo>
                  <a:cubicBezTo>
                    <a:pt x="640" y="387"/>
                    <a:pt x="622" y="392"/>
                    <a:pt x="604" y="398"/>
                  </a:cubicBezTo>
                  <a:cubicBezTo>
                    <a:pt x="585" y="403"/>
                    <a:pt x="567" y="407"/>
                    <a:pt x="548" y="410"/>
                  </a:cubicBezTo>
                  <a:cubicBezTo>
                    <a:pt x="512" y="416"/>
                    <a:pt x="476" y="419"/>
                    <a:pt x="440" y="419"/>
                  </a:cubicBezTo>
                  <a:cubicBezTo>
                    <a:pt x="437" y="419"/>
                    <a:pt x="435" y="419"/>
                    <a:pt x="433" y="419"/>
                  </a:cubicBezTo>
                  <a:cubicBezTo>
                    <a:pt x="414" y="418"/>
                    <a:pt x="395" y="417"/>
                    <a:pt x="376" y="414"/>
                  </a:cubicBezTo>
                  <a:cubicBezTo>
                    <a:pt x="357" y="411"/>
                    <a:pt x="338" y="407"/>
                    <a:pt x="320" y="402"/>
                  </a:cubicBezTo>
                  <a:cubicBezTo>
                    <a:pt x="301" y="396"/>
                    <a:pt x="283" y="389"/>
                    <a:pt x="265" y="382"/>
                  </a:cubicBezTo>
                  <a:cubicBezTo>
                    <a:pt x="261" y="381"/>
                    <a:pt x="256" y="379"/>
                    <a:pt x="250" y="376"/>
                  </a:cubicBezTo>
                  <a:cubicBezTo>
                    <a:pt x="245" y="374"/>
                    <a:pt x="240" y="372"/>
                    <a:pt x="234" y="369"/>
                  </a:cubicBezTo>
                  <a:cubicBezTo>
                    <a:pt x="231" y="368"/>
                    <a:pt x="228" y="366"/>
                    <a:pt x="225" y="365"/>
                  </a:cubicBezTo>
                  <a:cubicBezTo>
                    <a:pt x="222" y="363"/>
                    <a:pt x="219" y="362"/>
                    <a:pt x="216" y="361"/>
                  </a:cubicBezTo>
                  <a:cubicBezTo>
                    <a:pt x="214" y="359"/>
                    <a:pt x="211" y="358"/>
                    <a:pt x="208" y="356"/>
                  </a:cubicBezTo>
                  <a:cubicBezTo>
                    <a:pt x="205" y="355"/>
                    <a:pt x="202" y="353"/>
                    <a:pt x="199" y="352"/>
                  </a:cubicBezTo>
                  <a:cubicBezTo>
                    <a:pt x="165" y="334"/>
                    <a:pt x="136" y="315"/>
                    <a:pt x="109" y="295"/>
                  </a:cubicBezTo>
                  <a:cubicBezTo>
                    <a:pt x="95" y="284"/>
                    <a:pt x="81" y="274"/>
                    <a:pt x="67" y="262"/>
                  </a:cubicBezTo>
                  <a:cubicBezTo>
                    <a:pt x="64" y="259"/>
                    <a:pt x="61" y="256"/>
                    <a:pt x="57" y="253"/>
                  </a:cubicBezTo>
                  <a:cubicBezTo>
                    <a:pt x="54" y="250"/>
                    <a:pt x="50" y="247"/>
                    <a:pt x="47" y="244"/>
                  </a:cubicBezTo>
                  <a:cubicBezTo>
                    <a:pt x="43" y="241"/>
                    <a:pt x="40" y="238"/>
                    <a:pt x="37" y="236"/>
                  </a:cubicBezTo>
                  <a:cubicBezTo>
                    <a:pt x="36" y="234"/>
                    <a:pt x="35" y="233"/>
                    <a:pt x="34" y="231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2" y="230"/>
                    <a:pt x="32" y="230"/>
                    <a:pt x="32" y="230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44" y="220"/>
                    <a:pt x="44" y="220"/>
                    <a:pt x="44" y="220"/>
                  </a:cubicBezTo>
                  <a:cubicBezTo>
                    <a:pt x="48" y="217"/>
                    <a:pt x="52" y="214"/>
                    <a:pt x="56" y="210"/>
                  </a:cubicBezTo>
                  <a:cubicBezTo>
                    <a:pt x="72" y="198"/>
                    <a:pt x="88" y="186"/>
                    <a:pt x="103" y="174"/>
                  </a:cubicBezTo>
                  <a:cubicBezTo>
                    <a:pt x="134" y="149"/>
                    <a:pt x="164" y="125"/>
                    <a:pt x="195" y="103"/>
                  </a:cubicBezTo>
                  <a:cubicBezTo>
                    <a:pt x="220" y="86"/>
                    <a:pt x="245" y="71"/>
                    <a:pt x="272" y="60"/>
                  </a:cubicBezTo>
                  <a:cubicBezTo>
                    <a:pt x="285" y="54"/>
                    <a:pt x="298" y="49"/>
                    <a:pt x="312" y="45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26" y="41"/>
                    <a:pt x="330" y="40"/>
                    <a:pt x="333" y="39"/>
                  </a:cubicBezTo>
                  <a:cubicBezTo>
                    <a:pt x="336" y="39"/>
                    <a:pt x="340" y="38"/>
                    <a:pt x="344" y="37"/>
                  </a:cubicBezTo>
                  <a:cubicBezTo>
                    <a:pt x="347" y="37"/>
                    <a:pt x="351" y="36"/>
                    <a:pt x="354" y="36"/>
                  </a:cubicBezTo>
                  <a:cubicBezTo>
                    <a:pt x="375" y="33"/>
                    <a:pt x="397" y="32"/>
                    <a:pt x="418" y="32"/>
                  </a:cubicBezTo>
                  <a:cubicBezTo>
                    <a:pt x="450" y="32"/>
                    <a:pt x="482" y="34"/>
                    <a:pt x="514" y="38"/>
                  </a:cubicBezTo>
                  <a:cubicBezTo>
                    <a:pt x="541" y="42"/>
                    <a:pt x="567" y="47"/>
                    <a:pt x="593" y="55"/>
                  </a:cubicBezTo>
                  <a:cubicBezTo>
                    <a:pt x="618" y="63"/>
                    <a:pt x="643" y="73"/>
                    <a:pt x="668" y="85"/>
                  </a:cubicBezTo>
                  <a:cubicBezTo>
                    <a:pt x="680" y="91"/>
                    <a:pt x="692" y="97"/>
                    <a:pt x="705" y="103"/>
                  </a:cubicBezTo>
                  <a:cubicBezTo>
                    <a:pt x="717" y="109"/>
                    <a:pt x="729" y="115"/>
                    <a:pt x="741" y="122"/>
                  </a:cubicBezTo>
                  <a:cubicBezTo>
                    <a:pt x="753" y="129"/>
                    <a:pt x="765" y="137"/>
                    <a:pt x="775" y="147"/>
                  </a:cubicBezTo>
                  <a:cubicBezTo>
                    <a:pt x="785" y="157"/>
                    <a:pt x="795" y="168"/>
                    <a:pt x="803" y="180"/>
                  </a:cubicBezTo>
                  <a:cubicBezTo>
                    <a:pt x="808" y="187"/>
                    <a:pt x="814" y="195"/>
                    <a:pt x="820" y="199"/>
                  </a:cubicBezTo>
                  <a:cubicBezTo>
                    <a:pt x="824" y="201"/>
                    <a:pt x="828" y="204"/>
                    <a:pt x="832" y="205"/>
                  </a:cubicBezTo>
                  <a:cubicBezTo>
                    <a:pt x="833" y="206"/>
                    <a:pt x="835" y="207"/>
                    <a:pt x="837" y="207"/>
                  </a:cubicBezTo>
                  <a:cubicBezTo>
                    <a:pt x="838" y="207"/>
                    <a:pt x="839" y="206"/>
                    <a:pt x="840" y="205"/>
                  </a:cubicBezTo>
                  <a:cubicBezTo>
                    <a:pt x="842" y="202"/>
                    <a:pt x="840" y="195"/>
                    <a:pt x="838" y="190"/>
                  </a:cubicBezTo>
                  <a:cubicBezTo>
                    <a:pt x="834" y="178"/>
                    <a:pt x="827" y="166"/>
                    <a:pt x="819" y="154"/>
                  </a:cubicBezTo>
                  <a:cubicBezTo>
                    <a:pt x="814" y="146"/>
                    <a:pt x="808" y="139"/>
                    <a:pt x="802" y="131"/>
                  </a:cubicBezTo>
                  <a:cubicBezTo>
                    <a:pt x="795" y="124"/>
                    <a:pt x="788" y="117"/>
                    <a:pt x="780" y="111"/>
                  </a:cubicBezTo>
                  <a:cubicBezTo>
                    <a:pt x="764" y="98"/>
                    <a:pt x="748" y="89"/>
                    <a:pt x="732" y="81"/>
                  </a:cubicBezTo>
                  <a:cubicBezTo>
                    <a:pt x="716" y="73"/>
                    <a:pt x="700" y="65"/>
                    <a:pt x="684" y="57"/>
                  </a:cubicBezTo>
                  <a:cubicBezTo>
                    <a:pt x="660" y="46"/>
                    <a:pt x="635" y="35"/>
                    <a:pt x="609" y="27"/>
                  </a:cubicBezTo>
                  <a:cubicBezTo>
                    <a:pt x="596" y="22"/>
                    <a:pt x="582" y="19"/>
                    <a:pt x="569" y="15"/>
                  </a:cubicBezTo>
                  <a:cubicBezTo>
                    <a:pt x="555" y="12"/>
                    <a:pt x="542" y="10"/>
                    <a:pt x="528" y="8"/>
                  </a:cubicBezTo>
                  <a:cubicBezTo>
                    <a:pt x="502" y="4"/>
                    <a:pt x="475" y="2"/>
                    <a:pt x="448" y="1"/>
                  </a:cubicBezTo>
                  <a:cubicBezTo>
                    <a:pt x="438" y="0"/>
                    <a:pt x="427" y="0"/>
                    <a:pt x="41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</p:spTree>
    <p:extLst>
      <p:ext uri="{BB962C8B-B14F-4D97-AF65-F5344CB8AC3E}">
        <p14:creationId xmlns:p14="http://schemas.microsoft.com/office/powerpoint/2010/main" val="22314815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" name="Group 4"/>
          <p:cNvGrpSpPr>
            <a:grpSpLocks noChangeAspect="1"/>
          </p:cNvGrpSpPr>
          <p:nvPr/>
        </p:nvGrpSpPr>
        <p:grpSpPr bwMode="ltGray">
          <a:xfrm>
            <a:off x="6557325" y="1203767"/>
            <a:ext cx="4444240" cy="5255859"/>
            <a:chOff x="1507" y="-1491"/>
            <a:chExt cx="2601" cy="3076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ltGray">
            <a:xfrm>
              <a:off x="1506" y="-1491"/>
              <a:ext cx="2602" cy="3075"/>
            </a:xfrm>
            <a:custGeom>
              <a:avLst/>
              <a:gdLst>
                <a:gd name="T0" fmla="*/ 1892 w 2602"/>
                <a:gd name="T1" fmla="*/ 1183 h 3075"/>
                <a:gd name="T2" fmla="*/ 2129 w 2602"/>
                <a:gd name="T3" fmla="*/ 1183 h 3075"/>
                <a:gd name="T4" fmla="*/ 1301 w 2602"/>
                <a:gd name="T5" fmla="*/ 0 h 3075"/>
                <a:gd name="T6" fmla="*/ 473 w 2602"/>
                <a:gd name="T7" fmla="*/ 1183 h 3075"/>
                <a:gd name="T8" fmla="*/ 709 w 2602"/>
                <a:gd name="T9" fmla="*/ 1183 h 3075"/>
                <a:gd name="T10" fmla="*/ 0 w 2602"/>
                <a:gd name="T11" fmla="*/ 2129 h 3075"/>
                <a:gd name="T12" fmla="*/ 1183 w 2602"/>
                <a:gd name="T13" fmla="*/ 2129 h 3075"/>
                <a:gd name="T14" fmla="*/ 1183 w 2602"/>
                <a:gd name="T15" fmla="*/ 2838 h 3075"/>
                <a:gd name="T16" fmla="*/ 1419 w 2602"/>
                <a:gd name="T17" fmla="*/ 3075 h 3075"/>
                <a:gd name="T18" fmla="*/ 1419 w 2602"/>
                <a:gd name="T19" fmla="*/ 2129 h 3075"/>
                <a:gd name="T20" fmla="*/ 2602 w 2602"/>
                <a:gd name="T21" fmla="*/ 2129 h 3075"/>
                <a:gd name="T22" fmla="*/ 1892 w 2602"/>
                <a:gd name="T23" fmla="*/ 1183 h 3075"/>
                <a:gd name="T24" fmla="*/ 1183 w 2602"/>
                <a:gd name="T25" fmla="*/ 1892 h 3075"/>
                <a:gd name="T26" fmla="*/ 473 w 2602"/>
                <a:gd name="T27" fmla="*/ 1892 h 3075"/>
                <a:gd name="T28" fmla="*/ 899 w 2602"/>
                <a:gd name="T29" fmla="*/ 1325 h 3075"/>
                <a:gd name="T30" fmla="*/ 1183 w 2602"/>
                <a:gd name="T31" fmla="*/ 946 h 3075"/>
                <a:gd name="T32" fmla="*/ 1183 w 2602"/>
                <a:gd name="T33" fmla="*/ 1892 h 3075"/>
                <a:gd name="T34" fmla="*/ 927 w 2602"/>
                <a:gd name="T35" fmla="*/ 946 h 3075"/>
                <a:gd name="T36" fmla="*/ 1301 w 2602"/>
                <a:gd name="T37" fmla="*/ 413 h 3075"/>
                <a:gd name="T38" fmla="*/ 1675 w 2602"/>
                <a:gd name="T39" fmla="*/ 946 h 3075"/>
                <a:gd name="T40" fmla="*/ 1419 w 2602"/>
                <a:gd name="T41" fmla="*/ 946 h 3075"/>
                <a:gd name="T42" fmla="*/ 1703 w 2602"/>
                <a:gd name="T43" fmla="*/ 1325 h 3075"/>
                <a:gd name="T44" fmla="*/ 2129 w 2602"/>
                <a:gd name="T45" fmla="*/ 1892 h 3075"/>
                <a:gd name="T46" fmla="*/ 1419 w 2602"/>
                <a:gd name="T47" fmla="*/ 1892 h 3075"/>
                <a:gd name="T48" fmla="*/ 1419 w 2602"/>
                <a:gd name="T49" fmla="*/ 946 h 3075"/>
                <a:gd name="T50" fmla="*/ 927 w 2602"/>
                <a:gd name="T51" fmla="*/ 946 h 3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02" h="3075">
                  <a:moveTo>
                    <a:pt x="1892" y="1183"/>
                  </a:moveTo>
                  <a:lnTo>
                    <a:pt x="2129" y="1183"/>
                  </a:lnTo>
                  <a:lnTo>
                    <a:pt x="1301" y="0"/>
                  </a:lnTo>
                  <a:lnTo>
                    <a:pt x="473" y="1183"/>
                  </a:lnTo>
                  <a:lnTo>
                    <a:pt x="709" y="1183"/>
                  </a:lnTo>
                  <a:lnTo>
                    <a:pt x="0" y="2129"/>
                  </a:lnTo>
                  <a:lnTo>
                    <a:pt x="1183" y="2129"/>
                  </a:lnTo>
                  <a:lnTo>
                    <a:pt x="1183" y="2838"/>
                  </a:lnTo>
                  <a:lnTo>
                    <a:pt x="1419" y="3075"/>
                  </a:lnTo>
                  <a:lnTo>
                    <a:pt x="1419" y="2129"/>
                  </a:lnTo>
                  <a:lnTo>
                    <a:pt x="2602" y="2129"/>
                  </a:lnTo>
                  <a:lnTo>
                    <a:pt x="1892" y="1183"/>
                  </a:lnTo>
                  <a:close/>
                  <a:moveTo>
                    <a:pt x="1183" y="1892"/>
                  </a:moveTo>
                  <a:lnTo>
                    <a:pt x="473" y="1892"/>
                  </a:lnTo>
                  <a:lnTo>
                    <a:pt x="899" y="1325"/>
                  </a:lnTo>
                  <a:lnTo>
                    <a:pt x="1183" y="946"/>
                  </a:lnTo>
                  <a:lnTo>
                    <a:pt x="1183" y="1892"/>
                  </a:lnTo>
                  <a:close/>
                  <a:moveTo>
                    <a:pt x="927" y="946"/>
                  </a:moveTo>
                  <a:lnTo>
                    <a:pt x="1301" y="413"/>
                  </a:lnTo>
                  <a:lnTo>
                    <a:pt x="1675" y="946"/>
                  </a:lnTo>
                  <a:lnTo>
                    <a:pt x="1419" y="946"/>
                  </a:lnTo>
                  <a:lnTo>
                    <a:pt x="1703" y="1325"/>
                  </a:lnTo>
                  <a:lnTo>
                    <a:pt x="2129" y="1892"/>
                  </a:lnTo>
                  <a:lnTo>
                    <a:pt x="1419" y="1892"/>
                  </a:lnTo>
                  <a:lnTo>
                    <a:pt x="1419" y="946"/>
                  </a:lnTo>
                  <a:lnTo>
                    <a:pt x="927" y="94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ltGray">
            <a:xfrm>
              <a:off x="1507" y="-1491"/>
              <a:ext cx="2601" cy="3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grpSp>
        <p:nvGrpSpPr>
          <p:cNvPr id="801" name="Group 800"/>
          <p:cNvGrpSpPr/>
          <p:nvPr/>
        </p:nvGrpSpPr>
        <p:grpSpPr bwMode="ltGray">
          <a:xfrm>
            <a:off x="9323169" y="3490136"/>
            <a:ext cx="2540884" cy="2342523"/>
            <a:chOff x="900113" y="2241551"/>
            <a:chExt cx="427038" cy="393700"/>
          </a:xfrm>
          <a:solidFill>
            <a:schemeClr val="accent5"/>
          </a:solidFill>
        </p:grpSpPr>
        <p:sp>
          <p:nvSpPr>
            <p:cNvPr id="802" name="Freeform 55"/>
            <p:cNvSpPr>
              <a:spLocks/>
            </p:cNvSpPr>
            <p:nvPr/>
          </p:nvSpPr>
          <p:spPr bwMode="ltGray">
            <a:xfrm>
              <a:off x="1195388" y="2447926"/>
              <a:ext cx="131763" cy="120650"/>
            </a:xfrm>
            <a:custGeom>
              <a:avLst/>
              <a:gdLst>
                <a:gd name="T0" fmla="*/ 165 w 235"/>
                <a:gd name="T1" fmla="*/ 1 h 214"/>
                <a:gd name="T2" fmla="*/ 141 w 235"/>
                <a:gd name="T3" fmla="*/ 18 h 214"/>
                <a:gd name="T4" fmla="*/ 135 w 235"/>
                <a:gd name="T5" fmla="*/ 22 h 214"/>
                <a:gd name="T6" fmla="*/ 112 w 235"/>
                <a:gd name="T7" fmla="*/ 41 h 214"/>
                <a:gd name="T8" fmla="*/ 68 w 235"/>
                <a:gd name="T9" fmla="*/ 73 h 214"/>
                <a:gd name="T10" fmla="*/ 26 w 235"/>
                <a:gd name="T11" fmla="*/ 109 h 214"/>
                <a:gd name="T12" fmla="*/ 2 w 235"/>
                <a:gd name="T13" fmla="*/ 133 h 214"/>
                <a:gd name="T14" fmla="*/ 0 w 235"/>
                <a:gd name="T15" fmla="*/ 136 h 214"/>
                <a:gd name="T16" fmla="*/ 4 w 235"/>
                <a:gd name="T17" fmla="*/ 141 h 214"/>
                <a:gd name="T18" fmla="*/ 44 w 235"/>
                <a:gd name="T19" fmla="*/ 110 h 214"/>
                <a:gd name="T20" fmla="*/ 65 w 235"/>
                <a:gd name="T21" fmla="*/ 96 h 214"/>
                <a:gd name="T22" fmla="*/ 107 w 235"/>
                <a:gd name="T23" fmla="*/ 67 h 214"/>
                <a:gd name="T24" fmla="*/ 132 w 235"/>
                <a:gd name="T25" fmla="*/ 53 h 214"/>
                <a:gd name="T26" fmla="*/ 147 w 235"/>
                <a:gd name="T27" fmla="*/ 44 h 214"/>
                <a:gd name="T28" fmla="*/ 149 w 235"/>
                <a:gd name="T29" fmla="*/ 43 h 214"/>
                <a:gd name="T30" fmla="*/ 150 w 235"/>
                <a:gd name="T31" fmla="*/ 43 h 214"/>
                <a:gd name="T32" fmla="*/ 150 w 235"/>
                <a:gd name="T33" fmla="*/ 44 h 214"/>
                <a:gd name="T34" fmla="*/ 150 w 235"/>
                <a:gd name="T35" fmla="*/ 44 h 214"/>
                <a:gd name="T36" fmla="*/ 150 w 235"/>
                <a:gd name="T37" fmla="*/ 44 h 214"/>
                <a:gd name="T38" fmla="*/ 157 w 235"/>
                <a:gd name="T39" fmla="*/ 69 h 214"/>
                <a:gd name="T40" fmla="*/ 181 w 235"/>
                <a:gd name="T41" fmla="*/ 140 h 214"/>
                <a:gd name="T42" fmla="*/ 200 w 235"/>
                <a:gd name="T43" fmla="*/ 191 h 214"/>
                <a:gd name="T44" fmla="*/ 214 w 235"/>
                <a:gd name="T45" fmla="*/ 213 h 214"/>
                <a:gd name="T46" fmla="*/ 222 w 235"/>
                <a:gd name="T47" fmla="*/ 214 h 214"/>
                <a:gd name="T48" fmla="*/ 233 w 235"/>
                <a:gd name="T49" fmla="*/ 208 h 214"/>
                <a:gd name="T50" fmla="*/ 228 w 235"/>
                <a:gd name="T51" fmla="*/ 177 h 214"/>
                <a:gd name="T52" fmla="*/ 218 w 235"/>
                <a:gd name="T53" fmla="*/ 150 h 214"/>
                <a:gd name="T54" fmla="*/ 206 w 235"/>
                <a:gd name="T55" fmla="*/ 118 h 214"/>
                <a:gd name="T56" fmla="*/ 186 w 235"/>
                <a:gd name="T57" fmla="*/ 56 h 214"/>
                <a:gd name="T58" fmla="*/ 180 w 235"/>
                <a:gd name="T59" fmla="*/ 38 h 214"/>
                <a:gd name="T60" fmla="*/ 172 w 235"/>
                <a:gd name="T61" fmla="*/ 13 h 214"/>
                <a:gd name="T62" fmla="*/ 168 w 235"/>
                <a:gd name="T63" fmla="*/ 1 h 214"/>
                <a:gd name="T64" fmla="*/ 167 w 235"/>
                <a:gd name="T6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5" h="214">
                  <a:moveTo>
                    <a:pt x="167" y="0"/>
                  </a:moveTo>
                  <a:cubicBezTo>
                    <a:pt x="165" y="1"/>
                    <a:pt x="165" y="1"/>
                    <a:pt x="165" y="1"/>
                  </a:cubicBezTo>
                  <a:cubicBezTo>
                    <a:pt x="159" y="5"/>
                    <a:pt x="154" y="9"/>
                    <a:pt x="148" y="13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6" y="21"/>
                    <a:pt x="136" y="22"/>
                    <a:pt x="135" y="22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27" y="29"/>
                    <a:pt x="120" y="35"/>
                    <a:pt x="112" y="41"/>
                  </a:cubicBezTo>
                  <a:cubicBezTo>
                    <a:pt x="105" y="46"/>
                    <a:pt x="97" y="51"/>
                    <a:pt x="89" y="56"/>
                  </a:cubicBezTo>
                  <a:cubicBezTo>
                    <a:pt x="82" y="61"/>
                    <a:pt x="75" y="67"/>
                    <a:pt x="68" y="73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0" y="96"/>
                    <a:pt x="33" y="102"/>
                    <a:pt x="26" y="109"/>
                  </a:cubicBezTo>
                  <a:cubicBezTo>
                    <a:pt x="19" y="115"/>
                    <a:pt x="13" y="121"/>
                    <a:pt x="7" y="128"/>
                  </a:cubicBezTo>
                  <a:cubicBezTo>
                    <a:pt x="5" y="130"/>
                    <a:pt x="4" y="132"/>
                    <a:pt x="2" y="133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0" y="135"/>
                    <a:pt x="0" y="136"/>
                  </a:cubicBezTo>
                  <a:cubicBezTo>
                    <a:pt x="0" y="136"/>
                    <a:pt x="1" y="137"/>
                    <a:pt x="1" y="138"/>
                  </a:cubicBezTo>
                  <a:cubicBezTo>
                    <a:pt x="2" y="140"/>
                    <a:pt x="4" y="141"/>
                    <a:pt x="4" y="141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18" y="130"/>
                    <a:pt x="30" y="119"/>
                    <a:pt x="44" y="110"/>
                  </a:cubicBezTo>
                  <a:cubicBezTo>
                    <a:pt x="47" y="108"/>
                    <a:pt x="51" y="106"/>
                    <a:pt x="54" y="103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72" y="91"/>
                    <a:pt x="78" y="86"/>
                    <a:pt x="85" y="81"/>
                  </a:cubicBezTo>
                  <a:cubicBezTo>
                    <a:pt x="92" y="76"/>
                    <a:pt x="99" y="71"/>
                    <a:pt x="107" y="67"/>
                  </a:cubicBezTo>
                  <a:cubicBezTo>
                    <a:pt x="110" y="65"/>
                    <a:pt x="114" y="63"/>
                    <a:pt x="117" y="61"/>
                  </a:cubicBezTo>
                  <a:cubicBezTo>
                    <a:pt x="121" y="59"/>
                    <a:pt x="127" y="56"/>
                    <a:pt x="132" y="53"/>
                  </a:cubicBezTo>
                  <a:cubicBezTo>
                    <a:pt x="135" y="51"/>
                    <a:pt x="139" y="49"/>
                    <a:pt x="142" y="47"/>
                  </a:cubicBezTo>
                  <a:cubicBezTo>
                    <a:pt x="144" y="46"/>
                    <a:pt x="145" y="45"/>
                    <a:pt x="147" y="44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50" y="43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3"/>
                  </a:cubicBezTo>
                  <a:cubicBezTo>
                    <a:pt x="150" y="43"/>
                    <a:pt x="150" y="43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2" y="53"/>
                    <a:pt x="155" y="61"/>
                    <a:pt x="157" y="69"/>
                  </a:cubicBezTo>
                  <a:cubicBezTo>
                    <a:pt x="161" y="82"/>
                    <a:pt x="165" y="94"/>
                    <a:pt x="169" y="107"/>
                  </a:cubicBezTo>
                  <a:cubicBezTo>
                    <a:pt x="173" y="118"/>
                    <a:pt x="177" y="129"/>
                    <a:pt x="181" y="140"/>
                  </a:cubicBezTo>
                  <a:cubicBezTo>
                    <a:pt x="185" y="152"/>
                    <a:pt x="189" y="163"/>
                    <a:pt x="194" y="174"/>
                  </a:cubicBezTo>
                  <a:cubicBezTo>
                    <a:pt x="200" y="191"/>
                    <a:pt x="200" y="191"/>
                    <a:pt x="200" y="191"/>
                  </a:cubicBezTo>
                  <a:cubicBezTo>
                    <a:pt x="202" y="197"/>
                    <a:pt x="204" y="204"/>
                    <a:pt x="208" y="209"/>
                  </a:cubicBezTo>
                  <a:cubicBezTo>
                    <a:pt x="209" y="211"/>
                    <a:pt x="210" y="213"/>
                    <a:pt x="214" y="213"/>
                  </a:cubicBezTo>
                  <a:cubicBezTo>
                    <a:pt x="216" y="214"/>
                    <a:pt x="219" y="214"/>
                    <a:pt x="221" y="214"/>
                  </a:cubicBezTo>
                  <a:cubicBezTo>
                    <a:pt x="221" y="214"/>
                    <a:pt x="221" y="214"/>
                    <a:pt x="222" y="214"/>
                  </a:cubicBezTo>
                  <a:cubicBezTo>
                    <a:pt x="224" y="214"/>
                    <a:pt x="226" y="214"/>
                    <a:pt x="229" y="213"/>
                  </a:cubicBezTo>
                  <a:cubicBezTo>
                    <a:pt x="232" y="211"/>
                    <a:pt x="233" y="210"/>
                    <a:pt x="233" y="208"/>
                  </a:cubicBezTo>
                  <a:cubicBezTo>
                    <a:pt x="235" y="205"/>
                    <a:pt x="234" y="202"/>
                    <a:pt x="233" y="199"/>
                  </a:cubicBezTo>
                  <a:cubicBezTo>
                    <a:pt x="232" y="192"/>
                    <a:pt x="230" y="184"/>
                    <a:pt x="228" y="177"/>
                  </a:cubicBezTo>
                  <a:cubicBezTo>
                    <a:pt x="227" y="173"/>
                    <a:pt x="225" y="170"/>
                    <a:pt x="224" y="166"/>
                  </a:cubicBezTo>
                  <a:cubicBezTo>
                    <a:pt x="218" y="150"/>
                    <a:pt x="218" y="150"/>
                    <a:pt x="218" y="150"/>
                  </a:cubicBezTo>
                  <a:cubicBezTo>
                    <a:pt x="212" y="134"/>
                    <a:pt x="212" y="134"/>
                    <a:pt x="212" y="134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1" y="106"/>
                    <a:pt x="198" y="93"/>
                    <a:pt x="194" y="80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2" y="44"/>
                    <a:pt x="182" y="44"/>
                    <a:pt x="182" y="44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0"/>
                    <a:pt x="170" y="7"/>
                    <a:pt x="169" y="5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3" name="Freeform 56"/>
            <p:cNvSpPr>
              <a:spLocks/>
            </p:cNvSpPr>
            <p:nvPr/>
          </p:nvSpPr>
          <p:spPr bwMode="ltGray">
            <a:xfrm>
              <a:off x="900113" y="2241551"/>
              <a:ext cx="376238" cy="393700"/>
            </a:xfrm>
            <a:custGeom>
              <a:avLst/>
              <a:gdLst>
                <a:gd name="T0" fmla="*/ 211 w 667"/>
                <a:gd name="T1" fmla="*/ 30 h 701"/>
                <a:gd name="T2" fmla="*/ 185 w 667"/>
                <a:gd name="T3" fmla="*/ 43 h 701"/>
                <a:gd name="T4" fmla="*/ 166 w 667"/>
                <a:gd name="T5" fmla="*/ 54 h 701"/>
                <a:gd name="T6" fmla="*/ 148 w 667"/>
                <a:gd name="T7" fmla="*/ 66 h 701"/>
                <a:gd name="T8" fmla="*/ 71 w 667"/>
                <a:gd name="T9" fmla="*/ 142 h 701"/>
                <a:gd name="T10" fmla="*/ 55 w 667"/>
                <a:gd name="T11" fmla="*/ 166 h 701"/>
                <a:gd name="T12" fmla="*/ 23 w 667"/>
                <a:gd name="T13" fmla="*/ 232 h 701"/>
                <a:gd name="T14" fmla="*/ 13 w 667"/>
                <a:gd name="T15" fmla="*/ 263 h 701"/>
                <a:gd name="T16" fmla="*/ 7 w 667"/>
                <a:gd name="T17" fmla="*/ 289 h 701"/>
                <a:gd name="T18" fmla="*/ 3 w 667"/>
                <a:gd name="T19" fmla="*/ 315 h 701"/>
                <a:gd name="T20" fmla="*/ 1 w 667"/>
                <a:gd name="T21" fmla="*/ 349 h 701"/>
                <a:gd name="T22" fmla="*/ 1 w 667"/>
                <a:gd name="T23" fmla="*/ 385 h 701"/>
                <a:gd name="T24" fmla="*/ 2 w 667"/>
                <a:gd name="T25" fmla="*/ 400 h 701"/>
                <a:gd name="T26" fmla="*/ 6 w 667"/>
                <a:gd name="T27" fmla="*/ 429 h 701"/>
                <a:gd name="T28" fmla="*/ 90 w 667"/>
                <a:gd name="T29" fmla="*/ 598 h 701"/>
                <a:gd name="T30" fmla="*/ 327 w 667"/>
                <a:gd name="T31" fmla="*/ 701 h 701"/>
                <a:gd name="T32" fmla="*/ 407 w 667"/>
                <a:gd name="T33" fmla="*/ 697 h 701"/>
                <a:gd name="T34" fmla="*/ 559 w 667"/>
                <a:gd name="T35" fmla="*/ 642 h 701"/>
                <a:gd name="T36" fmla="*/ 607 w 667"/>
                <a:gd name="T37" fmla="*/ 605 h 701"/>
                <a:gd name="T38" fmla="*/ 665 w 667"/>
                <a:gd name="T39" fmla="*/ 512 h 701"/>
                <a:gd name="T40" fmla="*/ 667 w 667"/>
                <a:gd name="T41" fmla="*/ 498 h 701"/>
                <a:gd name="T42" fmla="*/ 657 w 667"/>
                <a:gd name="T43" fmla="*/ 476 h 701"/>
                <a:gd name="T44" fmla="*/ 646 w 667"/>
                <a:gd name="T45" fmla="*/ 478 h 701"/>
                <a:gd name="T46" fmla="*/ 636 w 667"/>
                <a:gd name="T47" fmla="*/ 515 h 701"/>
                <a:gd name="T48" fmla="*/ 632 w 667"/>
                <a:gd name="T49" fmla="*/ 525 h 701"/>
                <a:gd name="T50" fmla="*/ 617 w 667"/>
                <a:gd name="T51" fmla="*/ 548 h 701"/>
                <a:gd name="T52" fmla="*/ 582 w 667"/>
                <a:gd name="T53" fmla="*/ 586 h 701"/>
                <a:gd name="T54" fmla="*/ 448 w 667"/>
                <a:gd name="T55" fmla="*/ 658 h 701"/>
                <a:gd name="T56" fmla="*/ 334 w 667"/>
                <a:gd name="T57" fmla="*/ 670 h 701"/>
                <a:gd name="T58" fmla="*/ 176 w 667"/>
                <a:gd name="T59" fmla="*/ 629 h 701"/>
                <a:gd name="T60" fmla="*/ 138 w 667"/>
                <a:gd name="T61" fmla="*/ 601 h 701"/>
                <a:gd name="T62" fmla="*/ 48 w 667"/>
                <a:gd name="T63" fmla="*/ 470 h 701"/>
                <a:gd name="T64" fmla="*/ 32 w 667"/>
                <a:gd name="T65" fmla="*/ 404 h 701"/>
                <a:gd name="T66" fmla="*/ 28 w 667"/>
                <a:gd name="T67" fmla="*/ 373 h 701"/>
                <a:gd name="T68" fmla="*/ 28 w 667"/>
                <a:gd name="T69" fmla="*/ 344 h 701"/>
                <a:gd name="T70" fmla="*/ 41 w 667"/>
                <a:gd name="T71" fmla="*/ 259 h 701"/>
                <a:gd name="T72" fmla="*/ 74 w 667"/>
                <a:gd name="T73" fmla="*/ 176 h 701"/>
                <a:gd name="T74" fmla="*/ 81 w 667"/>
                <a:gd name="T75" fmla="*/ 164 h 701"/>
                <a:gd name="T76" fmla="*/ 108 w 667"/>
                <a:gd name="T77" fmla="*/ 128 h 701"/>
                <a:gd name="T78" fmla="*/ 174 w 667"/>
                <a:gd name="T79" fmla="*/ 71 h 701"/>
                <a:gd name="T80" fmla="*/ 352 w 667"/>
                <a:gd name="T81" fmla="*/ 15 h 701"/>
                <a:gd name="T82" fmla="*/ 563 w 667"/>
                <a:gd name="T83" fmla="*/ 88 h 701"/>
                <a:gd name="T84" fmla="*/ 628 w 667"/>
                <a:gd name="T85" fmla="*/ 149 h 701"/>
                <a:gd name="T86" fmla="*/ 639 w 667"/>
                <a:gd name="T87" fmla="*/ 163 h 701"/>
                <a:gd name="T88" fmla="*/ 605 w 667"/>
                <a:gd name="T89" fmla="*/ 110 h 701"/>
                <a:gd name="T90" fmla="*/ 573 w 667"/>
                <a:gd name="T91" fmla="*/ 83 h 701"/>
                <a:gd name="T92" fmla="*/ 562 w 667"/>
                <a:gd name="T93" fmla="*/ 75 h 701"/>
                <a:gd name="T94" fmla="*/ 539 w 667"/>
                <a:gd name="T95" fmla="*/ 59 h 701"/>
                <a:gd name="T96" fmla="*/ 515 w 667"/>
                <a:gd name="T97" fmla="*/ 45 h 701"/>
                <a:gd name="T98" fmla="*/ 451 w 667"/>
                <a:gd name="T99" fmla="*/ 17 h 701"/>
                <a:gd name="T100" fmla="*/ 409 w 667"/>
                <a:gd name="T101" fmla="*/ 6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7" h="701">
                  <a:moveTo>
                    <a:pt x="349" y="0"/>
                  </a:moveTo>
                  <a:cubicBezTo>
                    <a:pt x="311" y="0"/>
                    <a:pt x="274" y="6"/>
                    <a:pt x="238" y="19"/>
                  </a:cubicBezTo>
                  <a:cubicBezTo>
                    <a:pt x="229" y="22"/>
                    <a:pt x="220" y="26"/>
                    <a:pt x="211" y="30"/>
                  </a:cubicBezTo>
                  <a:cubicBezTo>
                    <a:pt x="198" y="36"/>
                    <a:pt x="198" y="36"/>
                    <a:pt x="198" y="36"/>
                  </a:cubicBezTo>
                  <a:cubicBezTo>
                    <a:pt x="196" y="37"/>
                    <a:pt x="194" y="38"/>
                    <a:pt x="191" y="39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3" y="44"/>
                    <a:pt x="181" y="45"/>
                    <a:pt x="179" y="46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0" y="58"/>
                    <a:pt x="160" y="58"/>
                    <a:pt x="160" y="58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36" y="75"/>
                    <a:pt x="136" y="75"/>
                    <a:pt x="136" y="75"/>
                  </a:cubicBezTo>
                  <a:cubicBezTo>
                    <a:pt x="121" y="87"/>
                    <a:pt x="107" y="101"/>
                    <a:pt x="93" y="115"/>
                  </a:cubicBezTo>
                  <a:cubicBezTo>
                    <a:pt x="87" y="122"/>
                    <a:pt x="79" y="131"/>
                    <a:pt x="71" y="142"/>
                  </a:cubicBezTo>
                  <a:cubicBezTo>
                    <a:pt x="67" y="147"/>
                    <a:pt x="64" y="152"/>
                    <a:pt x="60" y="158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6" y="163"/>
                    <a:pt x="56" y="165"/>
                    <a:pt x="55" y="166"/>
                  </a:cubicBezTo>
                  <a:cubicBezTo>
                    <a:pt x="53" y="169"/>
                    <a:pt x="51" y="172"/>
                    <a:pt x="50" y="175"/>
                  </a:cubicBezTo>
                  <a:cubicBezTo>
                    <a:pt x="40" y="192"/>
                    <a:pt x="32" y="208"/>
                    <a:pt x="26" y="225"/>
                  </a:cubicBezTo>
                  <a:cubicBezTo>
                    <a:pt x="25" y="228"/>
                    <a:pt x="24" y="230"/>
                    <a:pt x="23" y="232"/>
                  </a:cubicBezTo>
                  <a:cubicBezTo>
                    <a:pt x="22" y="234"/>
                    <a:pt x="22" y="236"/>
                    <a:pt x="21" y="238"/>
                  </a:cubicBezTo>
                  <a:cubicBezTo>
                    <a:pt x="20" y="242"/>
                    <a:pt x="18" y="247"/>
                    <a:pt x="17" y="251"/>
                  </a:cubicBezTo>
                  <a:cubicBezTo>
                    <a:pt x="16" y="255"/>
                    <a:pt x="15" y="259"/>
                    <a:pt x="13" y="263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1" y="272"/>
                    <a:pt x="11" y="274"/>
                    <a:pt x="10" y="276"/>
                  </a:cubicBezTo>
                  <a:cubicBezTo>
                    <a:pt x="9" y="281"/>
                    <a:pt x="8" y="285"/>
                    <a:pt x="7" y="289"/>
                  </a:cubicBezTo>
                  <a:cubicBezTo>
                    <a:pt x="7" y="293"/>
                    <a:pt x="6" y="298"/>
                    <a:pt x="5" y="302"/>
                  </a:cubicBezTo>
                  <a:cubicBezTo>
                    <a:pt x="5" y="304"/>
                    <a:pt x="5" y="306"/>
                    <a:pt x="4" y="309"/>
                  </a:cubicBezTo>
                  <a:cubicBezTo>
                    <a:pt x="4" y="311"/>
                    <a:pt x="4" y="313"/>
                    <a:pt x="3" y="315"/>
                  </a:cubicBezTo>
                  <a:cubicBezTo>
                    <a:pt x="3" y="320"/>
                    <a:pt x="2" y="324"/>
                    <a:pt x="2" y="329"/>
                  </a:cubicBezTo>
                  <a:cubicBezTo>
                    <a:pt x="2" y="333"/>
                    <a:pt x="1" y="338"/>
                    <a:pt x="1" y="342"/>
                  </a:cubicBezTo>
                  <a:cubicBezTo>
                    <a:pt x="1" y="345"/>
                    <a:pt x="1" y="347"/>
                    <a:pt x="1" y="349"/>
                  </a:cubicBezTo>
                  <a:cubicBezTo>
                    <a:pt x="1" y="352"/>
                    <a:pt x="1" y="354"/>
                    <a:pt x="1" y="356"/>
                  </a:cubicBezTo>
                  <a:cubicBezTo>
                    <a:pt x="0" y="361"/>
                    <a:pt x="0" y="366"/>
                    <a:pt x="0" y="370"/>
                  </a:cubicBezTo>
                  <a:cubicBezTo>
                    <a:pt x="1" y="375"/>
                    <a:pt x="1" y="380"/>
                    <a:pt x="1" y="385"/>
                  </a:cubicBezTo>
                  <a:cubicBezTo>
                    <a:pt x="1" y="389"/>
                    <a:pt x="1" y="389"/>
                    <a:pt x="1" y="389"/>
                  </a:cubicBezTo>
                  <a:cubicBezTo>
                    <a:pt x="1" y="392"/>
                    <a:pt x="1" y="392"/>
                    <a:pt x="1" y="392"/>
                  </a:cubicBezTo>
                  <a:cubicBezTo>
                    <a:pt x="2" y="400"/>
                    <a:pt x="2" y="400"/>
                    <a:pt x="2" y="400"/>
                  </a:cubicBezTo>
                  <a:cubicBezTo>
                    <a:pt x="3" y="407"/>
                    <a:pt x="3" y="407"/>
                    <a:pt x="3" y="407"/>
                  </a:cubicBezTo>
                  <a:cubicBezTo>
                    <a:pt x="3" y="409"/>
                    <a:pt x="3" y="412"/>
                    <a:pt x="4" y="414"/>
                  </a:cubicBezTo>
                  <a:cubicBezTo>
                    <a:pt x="6" y="429"/>
                    <a:pt x="6" y="429"/>
                    <a:pt x="6" y="429"/>
                  </a:cubicBezTo>
                  <a:cubicBezTo>
                    <a:pt x="7" y="434"/>
                    <a:pt x="8" y="438"/>
                    <a:pt x="9" y="443"/>
                  </a:cubicBezTo>
                  <a:cubicBezTo>
                    <a:pt x="13" y="462"/>
                    <a:pt x="19" y="481"/>
                    <a:pt x="27" y="499"/>
                  </a:cubicBezTo>
                  <a:cubicBezTo>
                    <a:pt x="43" y="536"/>
                    <a:pt x="64" y="569"/>
                    <a:pt x="90" y="598"/>
                  </a:cubicBezTo>
                  <a:cubicBezTo>
                    <a:pt x="111" y="621"/>
                    <a:pt x="135" y="641"/>
                    <a:pt x="161" y="657"/>
                  </a:cubicBezTo>
                  <a:cubicBezTo>
                    <a:pt x="187" y="673"/>
                    <a:pt x="216" y="685"/>
                    <a:pt x="246" y="692"/>
                  </a:cubicBezTo>
                  <a:cubicBezTo>
                    <a:pt x="273" y="698"/>
                    <a:pt x="300" y="700"/>
                    <a:pt x="327" y="701"/>
                  </a:cubicBezTo>
                  <a:cubicBezTo>
                    <a:pt x="330" y="701"/>
                    <a:pt x="333" y="701"/>
                    <a:pt x="335" y="701"/>
                  </a:cubicBezTo>
                  <a:cubicBezTo>
                    <a:pt x="346" y="701"/>
                    <a:pt x="356" y="700"/>
                    <a:pt x="367" y="700"/>
                  </a:cubicBezTo>
                  <a:cubicBezTo>
                    <a:pt x="380" y="699"/>
                    <a:pt x="394" y="698"/>
                    <a:pt x="407" y="697"/>
                  </a:cubicBezTo>
                  <a:cubicBezTo>
                    <a:pt x="421" y="695"/>
                    <a:pt x="434" y="693"/>
                    <a:pt x="447" y="690"/>
                  </a:cubicBezTo>
                  <a:cubicBezTo>
                    <a:pt x="461" y="687"/>
                    <a:pt x="474" y="683"/>
                    <a:pt x="487" y="679"/>
                  </a:cubicBezTo>
                  <a:cubicBezTo>
                    <a:pt x="512" y="669"/>
                    <a:pt x="537" y="657"/>
                    <a:pt x="559" y="642"/>
                  </a:cubicBezTo>
                  <a:cubicBezTo>
                    <a:pt x="571" y="635"/>
                    <a:pt x="581" y="627"/>
                    <a:pt x="592" y="618"/>
                  </a:cubicBezTo>
                  <a:cubicBezTo>
                    <a:pt x="599" y="612"/>
                    <a:pt x="599" y="612"/>
                    <a:pt x="599" y="612"/>
                  </a:cubicBezTo>
                  <a:cubicBezTo>
                    <a:pt x="602" y="610"/>
                    <a:pt x="604" y="607"/>
                    <a:pt x="607" y="605"/>
                  </a:cubicBezTo>
                  <a:cubicBezTo>
                    <a:pt x="612" y="601"/>
                    <a:pt x="617" y="596"/>
                    <a:pt x="621" y="591"/>
                  </a:cubicBezTo>
                  <a:cubicBezTo>
                    <a:pt x="631" y="580"/>
                    <a:pt x="641" y="568"/>
                    <a:pt x="649" y="555"/>
                  </a:cubicBezTo>
                  <a:cubicBezTo>
                    <a:pt x="656" y="541"/>
                    <a:pt x="662" y="527"/>
                    <a:pt x="665" y="512"/>
                  </a:cubicBezTo>
                  <a:cubicBezTo>
                    <a:pt x="665" y="511"/>
                    <a:pt x="666" y="510"/>
                    <a:pt x="666" y="509"/>
                  </a:cubicBezTo>
                  <a:cubicBezTo>
                    <a:pt x="666" y="508"/>
                    <a:pt x="666" y="506"/>
                    <a:pt x="666" y="505"/>
                  </a:cubicBezTo>
                  <a:cubicBezTo>
                    <a:pt x="666" y="503"/>
                    <a:pt x="667" y="501"/>
                    <a:pt x="667" y="498"/>
                  </a:cubicBezTo>
                  <a:cubicBezTo>
                    <a:pt x="666" y="494"/>
                    <a:pt x="666" y="490"/>
                    <a:pt x="664" y="487"/>
                  </a:cubicBezTo>
                  <a:cubicBezTo>
                    <a:pt x="663" y="485"/>
                    <a:pt x="662" y="483"/>
                    <a:pt x="661" y="481"/>
                  </a:cubicBezTo>
                  <a:cubicBezTo>
                    <a:pt x="660" y="479"/>
                    <a:pt x="658" y="477"/>
                    <a:pt x="657" y="476"/>
                  </a:cubicBezTo>
                  <a:cubicBezTo>
                    <a:pt x="655" y="475"/>
                    <a:pt x="653" y="473"/>
                    <a:pt x="651" y="473"/>
                  </a:cubicBezTo>
                  <a:cubicBezTo>
                    <a:pt x="651" y="473"/>
                    <a:pt x="650" y="473"/>
                    <a:pt x="650" y="474"/>
                  </a:cubicBezTo>
                  <a:cubicBezTo>
                    <a:pt x="648" y="474"/>
                    <a:pt x="647" y="476"/>
                    <a:pt x="646" y="478"/>
                  </a:cubicBezTo>
                  <a:cubicBezTo>
                    <a:pt x="646" y="479"/>
                    <a:pt x="646" y="481"/>
                    <a:pt x="645" y="482"/>
                  </a:cubicBezTo>
                  <a:cubicBezTo>
                    <a:pt x="645" y="483"/>
                    <a:pt x="645" y="484"/>
                    <a:pt x="644" y="485"/>
                  </a:cubicBezTo>
                  <a:cubicBezTo>
                    <a:pt x="642" y="495"/>
                    <a:pt x="640" y="505"/>
                    <a:pt x="636" y="515"/>
                  </a:cubicBezTo>
                  <a:cubicBezTo>
                    <a:pt x="635" y="517"/>
                    <a:pt x="635" y="517"/>
                    <a:pt x="635" y="517"/>
                  </a:cubicBezTo>
                  <a:cubicBezTo>
                    <a:pt x="634" y="520"/>
                    <a:pt x="634" y="520"/>
                    <a:pt x="634" y="520"/>
                  </a:cubicBezTo>
                  <a:cubicBezTo>
                    <a:pt x="633" y="521"/>
                    <a:pt x="632" y="523"/>
                    <a:pt x="632" y="525"/>
                  </a:cubicBezTo>
                  <a:cubicBezTo>
                    <a:pt x="630" y="528"/>
                    <a:pt x="628" y="531"/>
                    <a:pt x="626" y="534"/>
                  </a:cubicBezTo>
                  <a:cubicBezTo>
                    <a:pt x="625" y="538"/>
                    <a:pt x="622" y="541"/>
                    <a:pt x="620" y="544"/>
                  </a:cubicBezTo>
                  <a:cubicBezTo>
                    <a:pt x="619" y="545"/>
                    <a:pt x="618" y="547"/>
                    <a:pt x="617" y="548"/>
                  </a:cubicBezTo>
                  <a:cubicBezTo>
                    <a:pt x="616" y="550"/>
                    <a:pt x="615" y="551"/>
                    <a:pt x="614" y="553"/>
                  </a:cubicBezTo>
                  <a:cubicBezTo>
                    <a:pt x="609" y="559"/>
                    <a:pt x="604" y="564"/>
                    <a:pt x="599" y="570"/>
                  </a:cubicBezTo>
                  <a:cubicBezTo>
                    <a:pt x="593" y="576"/>
                    <a:pt x="588" y="581"/>
                    <a:pt x="582" y="586"/>
                  </a:cubicBezTo>
                  <a:cubicBezTo>
                    <a:pt x="570" y="596"/>
                    <a:pt x="557" y="606"/>
                    <a:pt x="544" y="615"/>
                  </a:cubicBezTo>
                  <a:cubicBezTo>
                    <a:pt x="525" y="628"/>
                    <a:pt x="504" y="639"/>
                    <a:pt x="482" y="647"/>
                  </a:cubicBezTo>
                  <a:cubicBezTo>
                    <a:pt x="470" y="652"/>
                    <a:pt x="459" y="655"/>
                    <a:pt x="448" y="658"/>
                  </a:cubicBezTo>
                  <a:cubicBezTo>
                    <a:pt x="436" y="661"/>
                    <a:pt x="424" y="663"/>
                    <a:pt x="412" y="665"/>
                  </a:cubicBezTo>
                  <a:cubicBezTo>
                    <a:pt x="389" y="668"/>
                    <a:pt x="364" y="670"/>
                    <a:pt x="340" y="670"/>
                  </a:cubicBezTo>
                  <a:cubicBezTo>
                    <a:pt x="338" y="670"/>
                    <a:pt x="336" y="670"/>
                    <a:pt x="334" y="670"/>
                  </a:cubicBezTo>
                  <a:cubicBezTo>
                    <a:pt x="308" y="670"/>
                    <a:pt x="282" y="668"/>
                    <a:pt x="257" y="663"/>
                  </a:cubicBezTo>
                  <a:cubicBezTo>
                    <a:pt x="231" y="657"/>
                    <a:pt x="205" y="646"/>
                    <a:pt x="181" y="632"/>
                  </a:cubicBezTo>
                  <a:cubicBezTo>
                    <a:pt x="176" y="629"/>
                    <a:pt x="176" y="629"/>
                    <a:pt x="176" y="629"/>
                  </a:cubicBezTo>
                  <a:cubicBezTo>
                    <a:pt x="170" y="625"/>
                    <a:pt x="170" y="625"/>
                    <a:pt x="170" y="625"/>
                  </a:cubicBezTo>
                  <a:cubicBezTo>
                    <a:pt x="166" y="623"/>
                    <a:pt x="163" y="620"/>
                    <a:pt x="159" y="618"/>
                  </a:cubicBezTo>
                  <a:cubicBezTo>
                    <a:pt x="152" y="613"/>
                    <a:pt x="145" y="607"/>
                    <a:pt x="138" y="601"/>
                  </a:cubicBezTo>
                  <a:cubicBezTo>
                    <a:pt x="125" y="590"/>
                    <a:pt x="112" y="577"/>
                    <a:pt x="101" y="563"/>
                  </a:cubicBezTo>
                  <a:cubicBezTo>
                    <a:pt x="90" y="549"/>
                    <a:pt x="80" y="534"/>
                    <a:pt x="71" y="518"/>
                  </a:cubicBezTo>
                  <a:cubicBezTo>
                    <a:pt x="62" y="503"/>
                    <a:pt x="54" y="486"/>
                    <a:pt x="48" y="470"/>
                  </a:cubicBezTo>
                  <a:cubicBezTo>
                    <a:pt x="43" y="454"/>
                    <a:pt x="38" y="438"/>
                    <a:pt x="35" y="422"/>
                  </a:cubicBezTo>
                  <a:cubicBezTo>
                    <a:pt x="34" y="418"/>
                    <a:pt x="33" y="414"/>
                    <a:pt x="33" y="410"/>
                  </a:cubicBezTo>
                  <a:cubicBezTo>
                    <a:pt x="32" y="408"/>
                    <a:pt x="32" y="406"/>
                    <a:pt x="32" y="404"/>
                  </a:cubicBezTo>
                  <a:cubicBezTo>
                    <a:pt x="31" y="398"/>
                    <a:pt x="31" y="398"/>
                    <a:pt x="31" y="398"/>
                  </a:cubicBezTo>
                  <a:cubicBezTo>
                    <a:pt x="30" y="393"/>
                    <a:pt x="30" y="389"/>
                    <a:pt x="29" y="385"/>
                  </a:cubicBezTo>
                  <a:cubicBezTo>
                    <a:pt x="28" y="373"/>
                    <a:pt x="28" y="373"/>
                    <a:pt x="28" y="373"/>
                  </a:cubicBezTo>
                  <a:cubicBezTo>
                    <a:pt x="28" y="368"/>
                    <a:pt x="28" y="363"/>
                    <a:pt x="28" y="35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27" y="349"/>
                    <a:pt x="28" y="346"/>
                    <a:pt x="28" y="344"/>
                  </a:cubicBezTo>
                  <a:cubicBezTo>
                    <a:pt x="28" y="339"/>
                    <a:pt x="28" y="334"/>
                    <a:pt x="28" y="330"/>
                  </a:cubicBezTo>
                  <a:cubicBezTo>
                    <a:pt x="30" y="315"/>
                    <a:pt x="30" y="315"/>
                    <a:pt x="30" y="315"/>
                  </a:cubicBezTo>
                  <a:cubicBezTo>
                    <a:pt x="32" y="296"/>
                    <a:pt x="36" y="277"/>
                    <a:pt x="41" y="259"/>
                  </a:cubicBezTo>
                  <a:cubicBezTo>
                    <a:pt x="46" y="240"/>
                    <a:pt x="52" y="221"/>
                    <a:pt x="60" y="203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74" y="176"/>
                    <a:pt x="74" y="176"/>
                    <a:pt x="74" y="176"/>
                  </a:cubicBezTo>
                  <a:cubicBezTo>
                    <a:pt x="74" y="175"/>
                    <a:pt x="75" y="174"/>
                    <a:pt x="75" y="173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81" y="164"/>
                    <a:pt x="81" y="164"/>
                    <a:pt x="81" y="164"/>
                  </a:cubicBezTo>
                  <a:cubicBezTo>
                    <a:pt x="83" y="162"/>
                    <a:pt x="84" y="159"/>
                    <a:pt x="85" y="157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5" y="143"/>
                    <a:pt x="101" y="136"/>
                    <a:pt x="108" y="12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21" y="114"/>
                    <a:pt x="125" y="110"/>
                    <a:pt x="128" y="107"/>
                  </a:cubicBezTo>
                  <a:cubicBezTo>
                    <a:pt x="142" y="94"/>
                    <a:pt x="158" y="82"/>
                    <a:pt x="174" y="71"/>
                  </a:cubicBezTo>
                  <a:cubicBezTo>
                    <a:pt x="191" y="60"/>
                    <a:pt x="208" y="51"/>
                    <a:pt x="226" y="43"/>
                  </a:cubicBezTo>
                  <a:cubicBezTo>
                    <a:pt x="244" y="35"/>
                    <a:pt x="262" y="28"/>
                    <a:pt x="281" y="24"/>
                  </a:cubicBezTo>
                  <a:cubicBezTo>
                    <a:pt x="304" y="18"/>
                    <a:pt x="328" y="15"/>
                    <a:pt x="352" y="15"/>
                  </a:cubicBezTo>
                  <a:cubicBezTo>
                    <a:pt x="368" y="15"/>
                    <a:pt x="384" y="17"/>
                    <a:pt x="400" y="19"/>
                  </a:cubicBezTo>
                  <a:cubicBezTo>
                    <a:pt x="439" y="25"/>
                    <a:pt x="477" y="38"/>
                    <a:pt x="512" y="56"/>
                  </a:cubicBezTo>
                  <a:cubicBezTo>
                    <a:pt x="530" y="66"/>
                    <a:pt x="547" y="76"/>
                    <a:pt x="563" y="88"/>
                  </a:cubicBezTo>
                  <a:cubicBezTo>
                    <a:pt x="571" y="94"/>
                    <a:pt x="579" y="100"/>
                    <a:pt x="587" y="106"/>
                  </a:cubicBezTo>
                  <a:cubicBezTo>
                    <a:pt x="594" y="113"/>
                    <a:pt x="602" y="120"/>
                    <a:pt x="609" y="127"/>
                  </a:cubicBezTo>
                  <a:cubicBezTo>
                    <a:pt x="616" y="133"/>
                    <a:pt x="622" y="141"/>
                    <a:pt x="628" y="149"/>
                  </a:cubicBezTo>
                  <a:cubicBezTo>
                    <a:pt x="629" y="151"/>
                    <a:pt x="631" y="153"/>
                    <a:pt x="632" y="156"/>
                  </a:cubicBezTo>
                  <a:cubicBezTo>
                    <a:pt x="633" y="158"/>
                    <a:pt x="635" y="161"/>
                    <a:pt x="636" y="162"/>
                  </a:cubicBezTo>
                  <a:cubicBezTo>
                    <a:pt x="636" y="163"/>
                    <a:pt x="638" y="163"/>
                    <a:pt x="639" y="163"/>
                  </a:cubicBezTo>
                  <a:cubicBezTo>
                    <a:pt x="639" y="163"/>
                    <a:pt x="639" y="163"/>
                    <a:pt x="639" y="163"/>
                  </a:cubicBezTo>
                  <a:cubicBezTo>
                    <a:pt x="641" y="163"/>
                    <a:pt x="642" y="160"/>
                    <a:pt x="640" y="156"/>
                  </a:cubicBezTo>
                  <a:cubicBezTo>
                    <a:pt x="631" y="138"/>
                    <a:pt x="618" y="123"/>
                    <a:pt x="605" y="110"/>
                  </a:cubicBezTo>
                  <a:cubicBezTo>
                    <a:pt x="601" y="107"/>
                    <a:pt x="598" y="104"/>
                    <a:pt x="594" y="101"/>
                  </a:cubicBezTo>
                  <a:cubicBezTo>
                    <a:pt x="591" y="98"/>
                    <a:pt x="587" y="95"/>
                    <a:pt x="584" y="92"/>
                  </a:cubicBezTo>
                  <a:cubicBezTo>
                    <a:pt x="573" y="83"/>
                    <a:pt x="573" y="83"/>
                    <a:pt x="573" y="83"/>
                  </a:cubicBezTo>
                  <a:cubicBezTo>
                    <a:pt x="570" y="81"/>
                    <a:pt x="570" y="81"/>
                    <a:pt x="570" y="81"/>
                  </a:cubicBezTo>
                  <a:cubicBezTo>
                    <a:pt x="568" y="79"/>
                    <a:pt x="568" y="79"/>
                    <a:pt x="568" y="79"/>
                  </a:cubicBezTo>
                  <a:cubicBezTo>
                    <a:pt x="562" y="75"/>
                    <a:pt x="562" y="75"/>
                    <a:pt x="562" y="75"/>
                  </a:cubicBezTo>
                  <a:cubicBezTo>
                    <a:pt x="556" y="70"/>
                    <a:pt x="556" y="70"/>
                    <a:pt x="556" y="70"/>
                  </a:cubicBezTo>
                  <a:cubicBezTo>
                    <a:pt x="554" y="69"/>
                    <a:pt x="553" y="68"/>
                    <a:pt x="551" y="67"/>
                  </a:cubicBezTo>
                  <a:cubicBezTo>
                    <a:pt x="547" y="64"/>
                    <a:pt x="543" y="61"/>
                    <a:pt x="539" y="59"/>
                  </a:cubicBezTo>
                  <a:cubicBezTo>
                    <a:pt x="527" y="52"/>
                    <a:pt x="527" y="52"/>
                    <a:pt x="527" y="52"/>
                  </a:cubicBezTo>
                  <a:cubicBezTo>
                    <a:pt x="525" y="50"/>
                    <a:pt x="523" y="49"/>
                    <a:pt x="521" y="48"/>
                  </a:cubicBezTo>
                  <a:cubicBezTo>
                    <a:pt x="515" y="45"/>
                    <a:pt x="515" y="45"/>
                    <a:pt x="515" y="45"/>
                  </a:cubicBezTo>
                  <a:cubicBezTo>
                    <a:pt x="499" y="36"/>
                    <a:pt x="482" y="28"/>
                    <a:pt x="464" y="22"/>
                  </a:cubicBezTo>
                  <a:cubicBezTo>
                    <a:pt x="462" y="21"/>
                    <a:pt x="460" y="20"/>
                    <a:pt x="458" y="19"/>
                  </a:cubicBezTo>
                  <a:cubicBezTo>
                    <a:pt x="451" y="17"/>
                    <a:pt x="451" y="17"/>
                    <a:pt x="451" y="17"/>
                  </a:cubicBezTo>
                  <a:cubicBezTo>
                    <a:pt x="446" y="15"/>
                    <a:pt x="442" y="14"/>
                    <a:pt x="437" y="13"/>
                  </a:cubicBezTo>
                  <a:cubicBezTo>
                    <a:pt x="433" y="11"/>
                    <a:pt x="428" y="10"/>
                    <a:pt x="423" y="9"/>
                  </a:cubicBezTo>
                  <a:cubicBezTo>
                    <a:pt x="419" y="8"/>
                    <a:pt x="414" y="7"/>
                    <a:pt x="409" y="6"/>
                  </a:cubicBezTo>
                  <a:cubicBezTo>
                    <a:pt x="391" y="2"/>
                    <a:pt x="371" y="0"/>
                    <a:pt x="352" y="0"/>
                  </a:cubicBezTo>
                  <a:cubicBezTo>
                    <a:pt x="351" y="0"/>
                    <a:pt x="350" y="0"/>
                    <a:pt x="34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grpSp>
        <p:nvGrpSpPr>
          <p:cNvPr id="800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04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805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76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7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8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9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0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1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2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3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4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5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6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7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8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9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0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1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2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3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4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5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6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7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8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9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0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1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2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3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4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5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6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7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8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9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0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1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2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3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4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5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6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7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8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9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0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1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2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3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4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5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6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7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8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9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0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1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2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3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4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5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6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7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8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9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0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1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2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3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4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5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6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7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8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9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0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1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2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3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4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5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6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7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8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9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0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1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2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3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4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5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6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7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8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9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0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1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2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3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4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5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6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7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8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9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0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1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2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3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4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5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6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7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8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9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0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1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2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3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4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5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6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7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8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9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0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1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2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3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4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5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6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7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8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9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0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1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2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3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4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5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6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7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8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9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0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1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2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3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4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5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6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7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8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9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0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1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2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3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4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5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6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7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8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9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0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1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2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3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4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5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6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7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8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9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0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1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2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3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4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5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6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7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8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9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0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1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2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3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4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5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6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7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8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9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0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1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2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3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4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5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06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76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7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8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9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0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1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2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3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4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5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6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7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8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9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0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1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2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3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4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5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6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7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8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9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0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1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2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3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4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5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6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7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8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9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0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1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2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3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4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5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6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7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8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9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0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1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2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3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4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5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6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7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8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9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0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1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2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3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4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5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6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7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8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9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0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1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2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3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4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5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6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7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8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9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0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1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2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3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4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5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6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7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8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9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0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1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2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3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4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5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6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7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8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9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0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1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2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3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4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5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6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7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8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9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0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1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2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3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4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5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6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7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8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9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0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1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2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3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4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5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6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7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8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9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0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1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2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3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4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5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6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7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8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9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0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1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2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3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4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5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6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7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8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9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0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1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2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3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4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5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6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7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8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9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0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1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2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3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4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5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6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7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8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9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0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1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2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3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4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5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6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7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8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9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0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1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2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3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4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5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6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7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8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9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0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1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2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3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4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5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6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7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8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9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0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1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2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3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4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5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07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76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7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8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9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0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1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2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3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4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5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6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7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8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9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0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1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2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3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4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5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6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7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8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9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0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1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2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3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4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5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6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7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8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9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0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1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2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3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4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5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6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7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8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9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0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1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2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3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4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5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6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7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8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9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0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1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2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3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4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5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6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7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8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9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0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1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2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3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4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5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6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7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8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9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0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1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2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3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4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5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6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7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8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9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0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1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2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3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4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5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6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7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8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9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0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1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2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3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4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5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6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7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8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9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0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1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2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3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4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5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6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7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8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9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0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1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2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3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4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5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6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7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8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9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0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1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2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3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4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5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6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7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8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9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0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1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2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3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4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5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6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7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8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9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0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1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2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3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4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5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6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7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8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9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0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1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2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3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4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5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6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7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8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9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0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1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2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3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4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5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6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7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8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9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0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1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2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3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4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5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6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7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8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9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0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1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2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3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4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5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6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7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8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9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0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1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2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3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4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5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808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9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0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1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2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3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4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5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6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7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8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9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0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1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2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3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4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5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6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7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8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9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0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1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2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3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4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5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6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7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8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9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0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1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2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3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4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5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6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7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8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9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0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1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2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3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4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5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6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7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8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9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0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1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2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3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4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5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6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7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8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9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0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1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2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3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4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5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6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7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8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9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0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1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2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3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4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5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6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7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8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9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0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1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2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3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4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5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6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7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8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9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0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1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2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3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4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5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6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7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8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9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0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1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2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3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4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5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6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7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8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9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0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1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2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3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4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5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6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7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8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9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0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1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2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3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4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5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6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7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8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9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0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1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2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3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4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5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6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7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8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9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0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1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2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3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4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5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6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7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8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9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0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1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2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3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4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5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6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7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8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9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0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1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2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3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4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5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1576" name="Picture 157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pic>
        <p:nvPicPr>
          <p:cNvPr id="1577" name="Picture 1576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78" name="Group 4"/>
          <p:cNvGrpSpPr>
            <a:grpSpLocks noChangeAspect="1"/>
          </p:cNvGrpSpPr>
          <p:nvPr userDrawn="1"/>
        </p:nvGrpSpPr>
        <p:grpSpPr bwMode="ltGray">
          <a:xfrm>
            <a:off x="6557325" y="1203767"/>
            <a:ext cx="4444240" cy="5255859"/>
            <a:chOff x="1507" y="-1491"/>
            <a:chExt cx="2601" cy="3076"/>
          </a:xfrm>
        </p:grpSpPr>
        <p:sp>
          <p:nvSpPr>
            <p:cNvPr id="1579" name="Freeform 5"/>
            <p:cNvSpPr>
              <a:spLocks noEditPoints="1"/>
            </p:cNvSpPr>
            <p:nvPr userDrawn="1"/>
          </p:nvSpPr>
          <p:spPr bwMode="ltGray">
            <a:xfrm>
              <a:off x="1506" y="-1491"/>
              <a:ext cx="2602" cy="3075"/>
            </a:xfrm>
            <a:custGeom>
              <a:avLst/>
              <a:gdLst>
                <a:gd name="T0" fmla="*/ 1892 w 2602"/>
                <a:gd name="T1" fmla="*/ 1183 h 3075"/>
                <a:gd name="T2" fmla="*/ 2129 w 2602"/>
                <a:gd name="T3" fmla="*/ 1183 h 3075"/>
                <a:gd name="T4" fmla="*/ 1301 w 2602"/>
                <a:gd name="T5" fmla="*/ 0 h 3075"/>
                <a:gd name="T6" fmla="*/ 473 w 2602"/>
                <a:gd name="T7" fmla="*/ 1183 h 3075"/>
                <a:gd name="T8" fmla="*/ 709 w 2602"/>
                <a:gd name="T9" fmla="*/ 1183 h 3075"/>
                <a:gd name="T10" fmla="*/ 0 w 2602"/>
                <a:gd name="T11" fmla="*/ 2129 h 3075"/>
                <a:gd name="T12" fmla="*/ 1183 w 2602"/>
                <a:gd name="T13" fmla="*/ 2129 h 3075"/>
                <a:gd name="T14" fmla="*/ 1183 w 2602"/>
                <a:gd name="T15" fmla="*/ 2838 h 3075"/>
                <a:gd name="T16" fmla="*/ 1419 w 2602"/>
                <a:gd name="T17" fmla="*/ 3075 h 3075"/>
                <a:gd name="T18" fmla="*/ 1419 w 2602"/>
                <a:gd name="T19" fmla="*/ 2129 h 3075"/>
                <a:gd name="T20" fmla="*/ 2602 w 2602"/>
                <a:gd name="T21" fmla="*/ 2129 h 3075"/>
                <a:gd name="T22" fmla="*/ 1892 w 2602"/>
                <a:gd name="T23" fmla="*/ 1183 h 3075"/>
                <a:gd name="T24" fmla="*/ 1183 w 2602"/>
                <a:gd name="T25" fmla="*/ 1892 h 3075"/>
                <a:gd name="T26" fmla="*/ 473 w 2602"/>
                <a:gd name="T27" fmla="*/ 1892 h 3075"/>
                <a:gd name="T28" fmla="*/ 899 w 2602"/>
                <a:gd name="T29" fmla="*/ 1325 h 3075"/>
                <a:gd name="T30" fmla="*/ 1183 w 2602"/>
                <a:gd name="T31" fmla="*/ 946 h 3075"/>
                <a:gd name="T32" fmla="*/ 1183 w 2602"/>
                <a:gd name="T33" fmla="*/ 1892 h 3075"/>
                <a:gd name="T34" fmla="*/ 927 w 2602"/>
                <a:gd name="T35" fmla="*/ 946 h 3075"/>
                <a:gd name="T36" fmla="*/ 1301 w 2602"/>
                <a:gd name="T37" fmla="*/ 413 h 3075"/>
                <a:gd name="T38" fmla="*/ 1675 w 2602"/>
                <a:gd name="T39" fmla="*/ 946 h 3075"/>
                <a:gd name="T40" fmla="*/ 1419 w 2602"/>
                <a:gd name="T41" fmla="*/ 946 h 3075"/>
                <a:gd name="T42" fmla="*/ 1703 w 2602"/>
                <a:gd name="T43" fmla="*/ 1325 h 3075"/>
                <a:gd name="T44" fmla="*/ 2129 w 2602"/>
                <a:gd name="T45" fmla="*/ 1892 h 3075"/>
                <a:gd name="T46" fmla="*/ 1419 w 2602"/>
                <a:gd name="T47" fmla="*/ 1892 h 3075"/>
                <a:gd name="T48" fmla="*/ 1419 w 2602"/>
                <a:gd name="T49" fmla="*/ 946 h 3075"/>
                <a:gd name="T50" fmla="*/ 927 w 2602"/>
                <a:gd name="T51" fmla="*/ 946 h 3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02" h="3075">
                  <a:moveTo>
                    <a:pt x="1892" y="1183"/>
                  </a:moveTo>
                  <a:lnTo>
                    <a:pt x="2129" y="1183"/>
                  </a:lnTo>
                  <a:lnTo>
                    <a:pt x="1301" y="0"/>
                  </a:lnTo>
                  <a:lnTo>
                    <a:pt x="473" y="1183"/>
                  </a:lnTo>
                  <a:lnTo>
                    <a:pt x="709" y="1183"/>
                  </a:lnTo>
                  <a:lnTo>
                    <a:pt x="0" y="2129"/>
                  </a:lnTo>
                  <a:lnTo>
                    <a:pt x="1183" y="2129"/>
                  </a:lnTo>
                  <a:lnTo>
                    <a:pt x="1183" y="2838"/>
                  </a:lnTo>
                  <a:lnTo>
                    <a:pt x="1419" y="3075"/>
                  </a:lnTo>
                  <a:lnTo>
                    <a:pt x="1419" y="2129"/>
                  </a:lnTo>
                  <a:lnTo>
                    <a:pt x="2602" y="2129"/>
                  </a:lnTo>
                  <a:lnTo>
                    <a:pt x="1892" y="1183"/>
                  </a:lnTo>
                  <a:close/>
                  <a:moveTo>
                    <a:pt x="1183" y="1892"/>
                  </a:moveTo>
                  <a:lnTo>
                    <a:pt x="473" y="1892"/>
                  </a:lnTo>
                  <a:lnTo>
                    <a:pt x="899" y="1325"/>
                  </a:lnTo>
                  <a:lnTo>
                    <a:pt x="1183" y="946"/>
                  </a:lnTo>
                  <a:lnTo>
                    <a:pt x="1183" y="1892"/>
                  </a:lnTo>
                  <a:close/>
                  <a:moveTo>
                    <a:pt x="927" y="946"/>
                  </a:moveTo>
                  <a:lnTo>
                    <a:pt x="1301" y="413"/>
                  </a:lnTo>
                  <a:lnTo>
                    <a:pt x="1675" y="946"/>
                  </a:lnTo>
                  <a:lnTo>
                    <a:pt x="1419" y="946"/>
                  </a:lnTo>
                  <a:lnTo>
                    <a:pt x="1703" y="1325"/>
                  </a:lnTo>
                  <a:lnTo>
                    <a:pt x="2129" y="1892"/>
                  </a:lnTo>
                  <a:lnTo>
                    <a:pt x="1419" y="1892"/>
                  </a:lnTo>
                  <a:lnTo>
                    <a:pt x="1419" y="946"/>
                  </a:lnTo>
                  <a:lnTo>
                    <a:pt x="927" y="94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0" name="AutoShape 3"/>
            <p:cNvSpPr>
              <a:spLocks noChangeAspect="1" noChangeArrowheads="1" noTextEdit="1"/>
            </p:cNvSpPr>
            <p:nvPr userDrawn="1"/>
          </p:nvSpPr>
          <p:spPr bwMode="ltGray">
            <a:xfrm>
              <a:off x="1507" y="-1491"/>
              <a:ext cx="2601" cy="3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grpSp>
        <p:nvGrpSpPr>
          <p:cNvPr id="1581" name="Group 1580"/>
          <p:cNvGrpSpPr/>
          <p:nvPr userDrawn="1"/>
        </p:nvGrpSpPr>
        <p:grpSpPr bwMode="ltGray">
          <a:xfrm>
            <a:off x="9323169" y="3490136"/>
            <a:ext cx="2540884" cy="2342523"/>
            <a:chOff x="900113" y="2241551"/>
            <a:chExt cx="427038" cy="393700"/>
          </a:xfrm>
          <a:solidFill>
            <a:schemeClr val="accent5"/>
          </a:solidFill>
        </p:grpSpPr>
        <p:sp>
          <p:nvSpPr>
            <p:cNvPr id="1582" name="Freeform 55"/>
            <p:cNvSpPr>
              <a:spLocks/>
            </p:cNvSpPr>
            <p:nvPr/>
          </p:nvSpPr>
          <p:spPr bwMode="ltGray">
            <a:xfrm>
              <a:off x="1195388" y="2447926"/>
              <a:ext cx="131763" cy="120650"/>
            </a:xfrm>
            <a:custGeom>
              <a:avLst/>
              <a:gdLst>
                <a:gd name="T0" fmla="*/ 165 w 235"/>
                <a:gd name="T1" fmla="*/ 1 h 214"/>
                <a:gd name="T2" fmla="*/ 141 w 235"/>
                <a:gd name="T3" fmla="*/ 18 h 214"/>
                <a:gd name="T4" fmla="*/ 135 w 235"/>
                <a:gd name="T5" fmla="*/ 22 h 214"/>
                <a:gd name="T6" fmla="*/ 112 w 235"/>
                <a:gd name="T7" fmla="*/ 41 h 214"/>
                <a:gd name="T8" fmla="*/ 68 w 235"/>
                <a:gd name="T9" fmla="*/ 73 h 214"/>
                <a:gd name="T10" fmla="*/ 26 w 235"/>
                <a:gd name="T11" fmla="*/ 109 h 214"/>
                <a:gd name="T12" fmla="*/ 2 w 235"/>
                <a:gd name="T13" fmla="*/ 133 h 214"/>
                <a:gd name="T14" fmla="*/ 0 w 235"/>
                <a:gd name="T15" fmla="*/ 136 h 214"/>
                <a:gd name="T16" fmla="*/ 4 w 235"/>
                <a:gd name="T17" fmla="*/ 141 h 214"/>
                <a:gd name="T18" fmla="*/ 44 w 235"/>
                <a:gd name="T19" fmla="*/ 110 h 214"/>
                <a:gd name="T20" fmla="*/ 65 w 235"/>
                <a:gd name="T21" fmla="*/ 96 h 214"/>
                <a:gd name="T22" fmla="*/ 107 w 235"/>
                <a:gd name="T23" fmla="*/ 67 h 214"/>
                <a:gd name="T24" fmla="*/ 132 w 235"/>
                <a:gd name="T25" fmla="*/ 53 h 214"/>
                <a:gd name="T26" fmla="*/ 147 w 235"/>
                <a:gd name="T27" fmla="*/ 44 h 214"/>
                <a:gd name="T28" fmla="*/ 149 w 235"/>
                <a:gd name="T29" fmla="*/ 43 h 214"/>
                <a:gd name="T30" fmla="*/ 150 w 235"/>
                <a:gd name="T31" fmla="*/ 43 h 214"/>
                <a:gd name="T32" fmla="*/ 150 w 235"/>
                <a:gd name="T33" fmla="*/ 44 h 214"/>
                <a:gd name="T34" fmla="*/ 150 w 235"/>
                <a:gd name="T35" fmla="*/ 44 h 214"/>
                <a:gd name="T36" fmla="*/ 150 w 235"/>
                <a:gd name="T37" fmla="*/ 44 h 214"/>
                <a:gd name="T38" fmla="*/ 157 w 235"/>
                <a:gd name="T39" fmla="*/ 69 h 214"/>
                <a:gd name="T40" fmla="*/ 181 w 235"/>
                <a:gd name="T41" fmla="*/ 140 h 214"/>
                <a:gd name="T42" fmla="*/ 200 w 235"/>
                <a:gd name="T43" fmla="*/ 191 h 214"/>
                <a:gd name="T44" fmla="*/ 214 w 235"/>
                <a:gd name="T45" fmla="*/ 213 h 214"/>
                <a:gd name="T46" fmla="*/ 222 w 235"/>
                <a:gd name="T47" fmla="*/ 214 h 214"/>
                <a:gd name="T48" fmla="*/ 233 w 235"/>
                <a:gd name="T49" fmla="*/ 208 h 214"/>
                <a:gd name="T50" fmla="*/ 228 w 235"/>
                <a:gd name="T51" fmla="*/ 177 h 214"/>
                <a:gd name="T52" fmla="*/ 218 w 235"/>
                <a:gd name="T53" fmla="*/ 150 h 214"/>
                <a:gd name="T54" fmla="*/ 206 w 235"/>
                <a:gd name="T55" fmla="*/ 118 h 214"/>
                <a:gd name="T56" fmla="*/ 186 w 235"/>
                <a:gd name="T57" fmla="*/ 56 h 214"/>
                <a:gd name="T58" fmla="*/ 180 w 235"/>
                <a:gd name="T59" fmla="*/ 38 h 214"/>
                <a:gd name="T60" fmla="*/ 172 w 235"/>
                <a:gd name="T61" fmla="*/ 13 h 214"/>
                <a:gd name="T62" fmla="*/ 168 w 235"/>
                <a:gd name="T63" fmla="*/ 1 h 214"/>
                <a:gd name="T64" fmla="*/ 167 w 235"/>
                <a:gd name="T6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5" h="214">
                  <a:moveTo>
                    <a:pt x="167" y="0"/>
                  </a:moveTo>
                  <a:cubicBezTo>
                    <a:pt x="165" y="1"/>
                    <a:pt x="165" y="1"/>
                    <a:pt x="165" y="1"/>
                  </a:cubicBezTo>
                  <a:cubicBezTo>
                    <a:pt x="159" y="5"/>
                    <a:pt x="154" y="9"/>
                    <a:pt x="148" y="13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6" y="21"/>
                    <a:pt x="136" y="22"/>
                    <a:pt x="135" y="22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27" y="29"/>
                    <a:pt x="120" y="35"/>
                    <a:pt x="112" y="41"/>
                  </a:cubicBezTo>
                  <a:cubicBezTo>
                    <a:pt x="105" y="46"/>
                    <a:pt x="97" y="51"/>
                    <a:pt x="89" y="56"/>
                  </a:cubicBezTo>
                  <a:cubicBezTo>
                    <a:pt x="82" y="61"/>
                    <a:pt x="75" y="67"/>
                    <a:pt x="68" y="73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0" y="96"/>
                    <a:pt x="33" y="102"/>
                    <a:pt x="26" y="109"/>
                  </a:cubicBezTo>
                  <a:cubicBezTo>
                    <a:pt x="19" y="115"/>
                    <a:pt x="13" y="121"/>
                    <a:pt x="7" y="128"/>
                  </a:cubicBezTo>
                  <a:cubicBezTo>
                    <a:pt x="5" y="130"/>
                    <a:pt x="4" y="132"/>
                    <a:pt x="2" y="133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0" y="135"/>
                    <a:pt x="0" y="136"/>
                  </a:cubicBezTo>
                  <a:cubicBezTo>
                    <a:pt x="0" y="136"/>
                    <a:pt x="1" y="137"/>
                    <a:pt x="1" y="138"/>
                  </a:cubicBezTo>
                  <a:cubicBezTo>
                    <a:pt x="2" y="140"/>
                    <a:pt x="4" y="141"/>
                    <a:pt x="4" y="141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18" y="130"/>
                    <a:pt x="30" y="119"/>
                    <a:pt x="44" y="110"/>
                  </a:cubicBezTo>
                  <a:cubicBezTo>
                    <a:pt x="47" y="108"/>
                    <a:pt x="51" y="106"/>
                    <a:pt x="54" y="103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72" y="91"/>
                    <a:pt x="78" y="86"/>
                    <a:pt x="85" y="81"/>
                  </a:cubicBezTo>
                  <a:cubicBezTo>
                    <a:pt x="92" y="76"/>
                    <a:pt x="99" y="71"/>
                    <a:pt x="107" y="67"/>
                  </a:cubicBezTo>
                  <a:cubicBezTo>
                    <a:pt x="110" y="65"/>
                    <a:pt x="114" y="63"/>
                    <a:pt x="117" y="61"/>
                  </a:cubicBezTo>
                  <a:cubicBezTo>
                    <a:pt x="121" y="59"/>
                    <a:pt x="127" y="56"/>
                    <a:pt x="132" y="53"/>
                  </a:cubicBezTo>
                  <a:cubicBezTo>
                    <a:pt x="135" y="51"/>
                    <a:pt x="139" y="49"/>
                    <a:pt x="142" y="47"/>
                  </a:cubicBezTo>
                  <a:cubicBezTo>
                    <a:pt x="144" y="46"/>
                    <a:pt x="145" y="45"/>
                    <a:pt x="147" y="44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50" y="43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3"/>
                  </a:cubicBezTo>
                  <a:cubicBezTo>
                    <a:pt x="150" y="43"/>
                    <a:pt x="150" y="43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2" y="53"/>
                    <a:pt x="155" y="61"/>
                    <a:pt x="157" y="69"/>
                  </a:cubicBezTo>
                  <a:cubicBezTo>
                    <a:pt x="161" y="82"/>
                    <a:pt x="165" y="94"/>
                    <a:pt x="169" y="107"/>
                  </a:cubicBezTo>
                  <a:cubicBezTo>
                    <a:pt x="173" y="118"/>
                    <a:pt x="177" y="129"/>
                    <a:pt x="181" y="140"/>
                  </a:cubicBezTo>
                  <a:cubicBezTo>
                    <a:pt x="185" y="152"/>
                    <a:pt x="189" y="163"/>
                    <a:pt x="194" y="174"/>
                  </a:cubicBezTo>
                  <a:cubicBezTo>
                    <a:pt x="200" y="191"/>
                    <a:pt x="200" y="191"/>
                    <a:pt x="200" y="191"/>
                  </a:cubicBezTo>
                  <a:cubicBezTo>
                    <a:pt x="202" y="197"/>
                    <a:pt x="204" y="204"/>
                    <a:pt x="208" y="209"/>
                  </a:cubicBezTo>
                  <a:cubicBezTo>
                    <a:pt x="209" y="211"/>
                    <a:pt x="210" y="213"/>
                    <a:pt x="214" y="213"/>
                  </a:cubicBezTo>
                  <a:cubicBezTo>
                    <a:pt x="216" y="214"/>
                    <a:pt x="219" y="214"/>
                    <a:pt x="221" y="214"/>
                  </a:cubicBezTo>
                  <a:cubicBezTo>
                    <a:pt x="221" y="214"/>
                    <a:pt x="221" y="214"/>
                    <a:pt x="222" y="214"/>
                  </a:cubicBezTo>
                  <a:cubicBezTo>
                    <a:pt x="224" y="214"/>
                    <a:pt x="226" y="214"/>
                    <a:pt x="229" y="213"/>
                  </a:cubicBezTo>
                  <a:cubicBezTo>
                    <a:pt x="232" y="211"/>
                    <a:pt x="233" y="210"/>
                    <a:pt x="233" y="208"/>
                  </a:cubicBezTo>
                  <a:cubicBezTo>
                    <a:pt x="235" y="205"/>
                    <a:pt x="234" y="202"/>
                    <a:pt x="233" y="199"/>
                  </a:cubicBezTo>
                  <a:cubicBezTo>
                    <a:pt x="232" y="192"/>
                    <a:pt x="230" y="184"/>
                    <a:pt x="228" y="177"/>
                  </a:cubicBezTo>
                  <a:cubicBezTo>
                    <a:pt x="227" y="173"/>
                    <a:pt x="225" y="170"/>
                    <a:pt x="224" y="166"/>
                  </a:cubicBezTo>
                  <a:cubicBezTo>
                    <a:pt x="218" y="150"/>
                    <a:pt x="218" y="150"/>
                    <a:pt x="218" y="150"/>
                  </a:cubicBezTo>
                  <a:cubicBezTo>
                    <a:pt x="212" y="134"/>
                    <a:pt x="212" y="134"/>
                    <a:pt x="212" y="134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1" y="106"/>
                    <a:pt x="198" y="93"/>
                    <a:pt x="194" y="80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2" y="44"/>
                    <a:pt x="182" y="44"/>
                    <a:pt x="182" y="44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0"/>
                    <a:pt x="170" y="7"/>
                    <a:pt x="169" y="5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3" name="Freeform 56"/>
            <p:cNvSpPr>
              <a:spLocks/>
            </p:cNvSpPr>
            <p:nvPr/>
          </p:nvSpPr>
          <p:spPr bwMode="ltGray">
            <a:xfrm>
              <a:off x="900113" y="2241551"/>
              <a:ext cx="376238" cy="393700"/>
            </a:xfrm>
            <a:custGeom>
              <a:avLst/>
              <a:gdLst>
                <a:gd name="T0" fmla="*/ 211 w 667"/>
                <a:gd name="T1" fmla="*/ 30 h 701"/>
                <a:gd name="T2" fmla="*/ 185 w 667"/>
                <a:gd name="T3" fmla="*/ 43 h 701"/>
                <a:gd name="T4" fmla="*/ 166 w 667"/>
                <a:gd name="T5" fmla="*/ 54 h 701"/>
                <a:gd name="T6" fmla="*/ 148 w 667"/>
                <a:gd name="T7" fmla="*/ 66 h 701"/>
                <a:gd name="T8" fmla="*/ 71 w 667"/>
                <a:gd name="T9" fmla="*/ 142 h 701"/>
                <a:gd name="T10" fmla="*/ 55 w 667"/>
                <a:gd name="T11" fmla="*/ 166 h 701"/>
                <a:gd name="T12" fmla="*/ 23 w 667"/>
                <a:gd name="T13" fmla="*/ 232 h 701"/>
                <a:gd name="T14" fmla="*/ 13 w 667"/>
                <a:gd name="T15" fmla="*/ 263 h 701"/>
                <a:gd name="T16" fmla="*/ 7 w 667"/>
                <a:gd name="T17" fmla="*/ 289 h 701"/>
                <a:gd name="T18" fmla="*/ 3 w 667"/>
                <a:gd name="T19" fmla="*/ 315 h 701"/>
                <a:gd name="T20" fmla="*/ 1 w 667"/>
                <a:gd name="T21" fmla="*/ 349 h 701"/>
                <a:gd name="T22" fmla="*/ 1 w 667"/>
                <a:gd name="T23" fmla="*/ 385 h 701"/>
                <a:gd name="T24" fmla="*/ 2 w 667"/>
                <a:gd name="T25" fmla="*/ 400 h 701"/>
                <a:gd name="T26" fmla="*/ 6 w 667"/>
                <a:gd name="T27" fmla="*/ 429 h 701"/>
                <a:gd name="T28" fmla="*/ 90 w 667"/>
                <a:gd name="T29" fmla="*/ 598 h 701"/>
                <a:gd name="T30" fmla="*/ 327 w 667"/>
                <a:gd name="T31" fmla="*/ 701 h 701"/>
                <a:gd name="T32" fmla="*/ 407 w 667"/>
                <a:gd name="T33" fmla="*/ 697 h 701"/>
                <a:gd name="T34" fmla="*/ 559 w 667"/>
                <a:gd name="T35" fmla="*/ 642 h 701"/>
                <a:gd name="T36" fmla="*/ 607 w 667"/>
                <a:gd name="T37" fmla="*/ 605 h 701"/>
                <a:gd name="T38" fmla="*/ 665 w 667"/>
                <a:gd name="T39" fmla="*/ 512 h 701"/>
                <a:gd name="T40" fmla="*/ 667 w 667"/>
                <a:gd name="T41" fmla="*/ 498 h 701"/>
                <a:gd name="T42" fmla="*/ 657 w 667"/>
                <a:gd name="T43" fmla="*/ 476 h 701"/>
                <a:gd name="T44" fmla="*/ 646 w 667"/>
                <a:gd name="T45" fmla="*/ 478 h 701"/>
                <a:gd name="T46" fmla="*/ 636 w 667"/>
                <a:gd name="T47" fmla="*/ 515 h 701"/>
                <a:gd name="T48" fmla="*/ 632 w 667"/>
                <a:gd name="T49" fmla="*/ 525 h 701"/>
                <a:gd name="T50" fmla="*/ 617 w 667"/>
                <a:gd name="T51" fmla="*/ 548 h 701"/>
                <a:gd name="T52" fmla="*/ 582 w 667"/>
                <a:gd name="T53" fmla="*/ 586 h 701"/>
                <a:gd name="T54" fmla="*/ 448 w 667"/>
                <a:gd name="T55" fmla="*/ 658 h 701"/>
                <a:gd name="T56" fmla="*/ 334 w 667"/>
                <a:gd name="T57" fmla="*/ 670 h 701"/>
                <a:gd name="T58" fmla="*/ 176 w 667"/>
                <a:gd name="T59" fmla="*/ 629 h 701"/>
                <a:gd name="T60" fmla="*/ 138 w 667"/>
                <a:gd name="T61" fmla="*/ 601 h 701"/>
                <a:gd name="T62" fmla="*/ 48 w 667"/>
                <a:gd name="T63" fmla="*/ 470 h 701"/>
                <a:gd name="T64" fmla="*/ 32 w 667"/>
                <a:gd name="T65" fmla="*/ 404 h 701"/>
                <a:gd name="T66" fmla="*/ 28 w 667"/>
                <a:gd name="T67" fmla="*/ 373 h 701"/>
                <a:gd name="T68" fmla="*/ 28 w 667"/>
                <a:gd name="T69" fmla="*/ 344 h 701"/>
                <a:gd name="T70" fmla="*/ 41 w 667"/>
                <a:gd name="T71" fmla="*/ 259 h 701"/>
                <a:gd name="T72" fmla="*/ 74 w 667"/>
                <a:gd name="T73" fmla="*/ 176 h 701"/>
                <a:gd name="T74" fmla="*/ 81 w 667"/>
                <a:gd name="T75" fmla="*/ 164 h 701"/>
                <a:gd name="T76" fmla="*/ 108 w 667"/>
                <a:gd name="T77" fmla="*/ 128 h 701"/>
                <a:gd name="T78" fmla="*/ 174 w 667"/>
                <a:gd name="T79" fmla="*/ 71 h 701"/>
                <a:gd name="T80" fmla="*/ 352 w 667"/>
                <a:gd name="T81" fmla="*/ 15 h 701"/>
                <a:gd name="T82" fmla="*/ 563 w 667"/>
                <a:gd name="T83" fmla="*/ 88 h 701"/>
                <a:gd name="T84" fmla="*/ 628 w 667"/>
                <a:gd name="T85" fmla="*/ 149 h 701"/>
                <a:gd name="T86" fmla="*/ 639 w 667"/>
                <a:gd name="T87" fmla="*/ 163 h 701"/>
                <a:gd name="T88" fmla="*/ 605 w 667"/>
                <a:gd name="T89" fmla="*/ 110 h 701"/>
                <a:gd name="T90" fmla="*/ 573 w 667"/>
                <a:gd name="T91" fmla="*/ 83 h 701"/>
                <a:gd name="T92" fmla="*/ 562 w 667"/>
                <a:gd name="T93" fmla="*/ 75 h 701"/>
                <a:gd name="T94" fmla="*/ 539 w 667"/>
                <a:gd name="T95" fmla="*/ 59 h 701"/>
                <a:gd name="T96" fmla="*/ 515 w 667"/>
                <a:gd name="T97" fmla="*/ 45 h 701"/>
                <a:gd name="T98" fmla="*/ 451 w 667"/>
                <a:gd name="T99" fmla="*/ 17 h 701"/>
                <a:gd name="T100" fmla="*/ 409 w 667"/>
                <a:gd name="T101" fmla="*/ 6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7" h="701">
                  <a:moveTo>
                    <a:pt x="349" y="0"/>
                  </a:moveTo>
                  <a:cubicBezTo>
                    <a:pt x="311" y="0"/>
                    <a:pt x="274" y="6"/>
                    <a:pt x="238" y="19"/>
                  </a:cubicBezTo>
                  <a:cubicBezTo>
                    <a:pt x="229" y="22"/>
                    <a:pt x="220" y="26"/>
                    <a:pt x="211" y="30"/>
                  </a:cubicBezTo>
                  <a:cubicBezTo>
                    <a:pt x="198" y="36"/>
                    <a:pt x="198" y="36"/>
                    <a:pt x="198" y="36"/>
                  </a:cubicBezTo>
                  <a:cubicBezTo>
                    <a:pt x="196" y="37"/>
                    <a:pt x="194" y="38"/>
                    <a:pt x="191" y="39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3" y="44"/>
                    <a:pt x="181" y="45"/>
                    <a:pt x="179" y="46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0" y="58"/>
                    <a:pt x="160" y="58"/>
                    <a:pt x="160" y="58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36" y="75"/>
                    <a:pt x="136" y="75"/>
                    <a:pt x="136" y="75"/>
                  </a:cubicBezTo>
                  <a:cubicBezTo>
                    <a:pt x="121" y="87"/>
                    <a:pt x="107" y="101"/>
                    <a:pt x="93" y="115"/>
                  </a:cubicBezTo>
                  <a:cubicBezTo>
                    <a:pt x="87" y="122"/>
                    <a:pt x="79" y="131"/>
                    <a:pt x="71" y="142"/>
                  </a:cubicBezTo>
                  <a:cubicBezTo>
                    <a:pt x="67" y="147"/>
                    <a:pt x="64" y="152"/>
                    <a:pt x="60" y="158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6" y="163"/>
                    <a:pt x="56" y="165"/>
                    <a:pt x="55" y="166"/>
                  </a:cubicBezTo>
                  <a:cubicBezTo>
                    <a:pt x="53" y="169"/>
                    <a:pt x="51" y="172"/>
                    <a:pt x="50" y="175"/>
                  </a:cubicBezTo>
                  <a:cubicBezTo>
                    <a:pt x="40" y="192"/>
                    <a:pt x="32" y="208"/>
                    <a:pt x="26" y="225"/>
                  </a:cubicBezTo>
                  <a:cubicBezTo>
                    <a:pt x="25" y="228"/>
                    <a:pt x="24" y="230"/>
                    <a:pt x="23" y="232"/>
                  </a:cubicBezTo>
                  <a:cubicBezTo>
                    <a:pt x="22" y="234"/>
                    <a:pt x="22" y="236"/>
                    <a:pt x="21" y="238"/>
                  </a:cubicBezTo>
                  <a:cubicBezTo>
                    <a:pt x="20" y="242"/>
                    <a:pt x="18" y="247"/>
                    <a:pt x="17" y="251"/>
                  </a:cubicBezTo>
                  <a:cubicBezTo>
                    <a:pt x="16" y="255"/>
                    <a:pt x="15" y="259"/>
                    <a:pt x="13" y="263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1" y="272"/>
                    <a:pt x="11" y="274"/>
                    <a:pt x="10" y="276"/>
                  </a:cubicBezTo>
                  <a:cubicBezTo>
                    <a:pt x="9" y="281"/>
                    <a:pt x="8" y="285"/>
                    <a:pt x="7" y="289"/>
                  </a:cubicBezTo>
                  <a:cubicBezTo>
                    <a:pt x="7" y="293"/>
                    <a:pt x="6" y="298"/>
                    <a:pt x="5" y="302"/>
                  </a:cubicBezTo>
                  <a:cubicBezTo>
                    <a:pt x="5" y="304"/>
                    <a:pt x="5" y="306"/>
                    <a:pt x="4" y="309"/>
                  </a:cubicBezTo>
                  <a:cubicBezTo>
                    <a:pt x="4" y="311"/>
                    <a:pt x="4" y="313"/>
                    <a:pt x="3" y="315"/>
                  </a:cubicBezTo>
                  <a:cubicBezTo>
                    <a:pt x="3" y="320"/>
                    <a:pt x="2" y="324"/>
                    <a:pt x="2" y="329"/>
                  </a:cubicBezTo>
                  <a:cubicBezTo>
                    <a:pt x="2" y="333"/>
                    <a:pt x="1" y="338"/>
                    <a:pt x="1" y="342"/>
                  </a:cubicBezTo>
                  <a:cubicBezTo>
                    <a:pt x="1" y="345"/>
                    <a:pt x="1" y="347"/>
                    <a:pt x="1" y="349"/>
                  </a:cubicBezTo>
                  <a:cubicBezTo>
                    <a:pt x="1" y="352"/>
                    <a:pt x="1" y="354"/>
                    <a:pt x="1" y="356"/>
                  </a:cubicBezTo>
                  <a:cubicBezTo>
                    <a:pt x="0" y="361"/>
                    <a:pt x="0" y="366"/>
                    <a:pt x="0" y="370"/>
                  </a:cubicBezTo>
                  <a:cubicBezTo>
                    <a:pt x="1" y="375"/>
                    <a:pt x="1" y="380"/>
                    <a:pt x="1" y="385"/>
                  </a:cubicBezTo>
                  <a:cubicBezTo>
                    <a:pt x="1" y="389"/>
                    <a:pt x="1" y="389"/>
                    <a:pt x="1" y="389"/>
                  </a:cubicBezTo>
                  <a:cubicBezTo>
                    <a:pt x="1" y="392"/>
                    <a:pt x="1" y="392"/>
                    <a:pt x="1" y="392"/>
                  </a:cubicBezTo>
                  <a:cubicBezTo>
                    <a:pt x="2" y="400"/>
                    <a:pt x="2" y="400"/>
                    <a:pt x="2" y="400"/>
                  </a:cubicBezTo>
                  <a:cubicBezTo>
                    <a:pt x="3" y="407"/>
                    <a:pt x="3" y="407"/>
                    <a:pt x="3" y="407"/>
                  </a:cubicBezTo>
                  <a:cubicBezTo>
                    <a:pt x="3" y="409"/>
                    <a:pt x="3" y="412"/>
                    <a:pt x="4" y="414"/>
                  </a:cubicBezTo>
                  <a:cubicBezTo>
                    <a:pt x="6" y="429"/>
                    <a:pt x="6" y="429"/>
                    <a:pt x="6" y="429"/>
                  </a:cubicBezTo>
                  <a:cubicBezTo>
                    <a:pt x="7" y="434"/>
                    <a:pt x="8" y="438"/>
                    <a:pt x="9" y="443"/>
                  </a:cubicBezTo>
                  <a:cubicBezTo>
                    <a:pt x="13" y="462"/>
                    <a:pt x="19" y="481"/>
                    <a:pt x="27" y="499"/>
                  </a:cubicBezTo>
                  <a:cubicBezTo>
                    <a:pt x="43" y="536"/>
                    <a:pt x="64" y="569"/>
                    <a:pt x="90" y="598"/>
                  </a:cubicBezTo>
                  <a:cubicBezTo>
                    <a:pt x="111" y="621"/>
                    <a:pt x="135" y="641"/>
                    <a:pt x="161" y="657"/>
                  </a:cubicBezTo>
                  <a:cubicBezTo>
                    <a:pt x="187" y="673"/>
                    <a:pt x="216" y="685"/>
                    <a:pt x="246" y="692"/>
                  </a:cubicBezTo>
                  <a:cubicBezTo>
                    <a:pt x="273" y="698"/>
                    <a:pt x="300" y="700"/>
                    <a:pt x="327" y="701"/>
                  </a:cubicBezTo>
                  <a:cubicBezTo>
                    <a:pt x="330" y="701"/>
                    <a:pt x="333" y="701"/>
                    <a:pt x="335" y="701"/>
                  </a:cubicBezTo>
                  <a:cubicBezTo>
                    <a:pt x="346" y="701"/>
                    <a:pt x="356" y="700"/>
                    <a:pt x="367" y="700"/>
                  </a:cubicBezTo>
                  <a:cubicBezTo>
                    <a:pt x="380" y="699"/>
                    <a:pt x="394" y="698"/>
                    <a:pt x="407" y="697"/>
                  </a:cubicBezTo>
                  <a:cubicBezTo>
                    <a:pt x="421" y="695"/>
                    <a:pt x="434" y="693"/>
                    <a:pt x="447" y="690"/>
                  </a:cubicBezTo>
                  <a:cubicBezTo>
                    <a:pt x="461" y="687"/>
                    <a:pt x="474" y="683"/>
                    <a:pt x="487" y="679"/>
                  </a:cubicBezTo>
                  <a:cubicBezTo>
                    <a:pt x="512" y="669"/>
                    <a:pt x="537" y="657"/>
                    <a:pt x="559" y="642"/>
                  </a:cubicBezTo>
                  <a:cubicBezTo>
                    <a:pt x="571" y="635"/>
                    <a:pt x="581" y="627"/>
                    <a:pt x="592" y="618"/>
                  </a:cubicBezTo>
                  <a:cubicBezTo>
                    <a:pt x="599" y="612"/>
                    <a:pt x="599" y="612"/>
                    <a:pt x="599" y="612"/>
                  </a:cubicBezTo>
                  <a:cubicBezTo>
                    <a:pt x="602" y="610"/>
                    <a:pt x="604" y="607"/>
                    <a:pt x="607" y="605"/>
                  </a:cubicBezTo>
                  <a:cubicBezTo>
                    <a:pt x="612" y="601"/>
                    <a:pt x="617" y="596"/>
                    <a:pt x="621" y="591"/>
                  </a:cubicBezTo>
                  <a:cubicBezTo>
                    <a:pt x="631" y="580"/>
                    <a:pt x="641" y="568"/>
                    <a:pt x="649" y="555"/>
                  </a:cubicBezTo>
                  <a:cubicBezTo>
                    <a:pt x="656" y="541"/>
                    <a:pt x="662" y="527"/>
                    <a:pt x="665" y="512"/>
                  </a:cubicBezTo>
                  <a:cubicBezTo>
                    <a:pt x="665" y="511"/>
                    <a:pt x="666" y="510"/>
                    <a:pt x="666" y="509"/>
                  </a:cubicBezTo>
                  <a:cubicBezTo>
                    <a:pt x="666" y="508"/>
                    <a:pt x="666" y="506"/>
                    <a:pt x="666" y="505"/>
                  </a:cubicBezTo>
                  <a:cubicBezTo>
                    <a:pt x="666" y="503"/>
                    <a:pt x="667" y="501"/>
                    <a:pt x="667" y="498"/>
                  </a:cubicBezTo>
                  <a:cubicBezTo>
                    <a:pt x="666" y="494"/>
                    <a:pt x="666" y="490"/>
                    <a:pt x="664" y="487"/>
                  </a:cubicBezTo>
                  <a:cubicBezTo>
                    <a:pt x="663" y="485"/>
                    <a:pt x="662" y="483"/>
                    <a:pt x="661" y="481"/>
                  </a:cubicBezTo>
                  <a:cubicBezTo>
                    <a:pt x="660" y="479"/>
                    <a:pt x="658" y="477"/>
                    <a:pt x="657" y="476"/>
                  </a:cubicBezTo>
                  <a:cubicBezTo>
                    <a:pt x="655" y="475"/>
                    <a:pt x="653" y="473"/>
                    <a:pt x="651" y="473"/>
                  </a:cubicBezTo>
                  <a:cubicBezTo>
                    <a:pt x="651" y="473"/>
                    <a:pt x="650" y="473"/>
                    <a:pt x="650" y="474"/>
                  </a:cubicBezTo>
                  <a:cubicBezTo>
                    <a:pt x="648" y="474"/>
                    <a:pt x="647" y="476"/>
                    <a:pt x="646" y="478"/>
                  </a:cubicBezTo>
                  <a:cubicBezTo>
                    <a:pt x="646" y="479"/>
                    <a:pt x="646" y="481"/>
                    <a:pt x="645" y="482"/>
                  </a:cubicBezTo>
                  <a:cubicBezTo>
                    <a:pt x="645" y="483"/>
                    <a:pt x="645" y="484"/>
                    <a:pt x="644" y="485"/>
                  </a:cubicBezTo>
                  <a:cubicBezTo>
                    <a:pt x="642" y="495"/>
                    <a:pt x="640" y="505"/>
                    <a:pt x="636" y="515"/>
                  </a:cubicBezTo>
                  <a:cubicBezTo>
                    <a:pt x="635" y="517"/>
                    <a:pt x="635" y="517"/>
                    <a:pt x="635" y="517"/>
                  </a:cubicBezTo>
                  <a:cubicBezTo>
                    <a:pt x="634" y="520"/>
                    <a:pt x="634" y="520"/>
                    <a:pt x="634" y="520"/>
                  </a:cubicBezTo>
                  <a:cubicBezTo>
                    <a:pt x="633" y="521"/>
                    <a:pt x="632" y="523"/>
                    <a:pt x="632" y="525"/>
                  </a:cubicBezTo>
                  <a:cubicBezTo>
                    <a:pt x="630" y="528"/>
                    <a:pt x="628" y="531"/>
                    <a:pt x="626" y="534"/>
                  </a:cubicBezTo>
                  <a:cubicBezTo>
                    <a:pt x="625" y="538"/>
                    <a:pt x="622" y="541"/>
                    <a:pt x="620" y="544"/>
                  </a:cubicBezTo>
                  <a:cubicBezTo>
                    <a:pt x="619" y="545"/>
                    <a:pt x="618" y="547"/>
                    <a:pt x="617" y="548"/>
                  </a:cubicBezTo>
                  <a:cubicBezTo>
                    <a:pt x="616" y="550"/>
                    <a:pt x="615" y="551"/>
                    <a:pt x="614" y="553"/>
                  </a:cubicBezTo>
                  <a:cubicBezTo>
                    <a:pt x="609" y="559"/>
                    <a:pt x="604" y="564"/>
                    <a:pt x="599" y="570"/>
                  </a:cubicBezTo>
                  <a:cubicBezTo>
                    <a:pt x="593" y="576"/>
                    <a:pt x="588" y="581"/>
                    <a:pt x="582" y="586"/>
                  </a:cubicBezTo>
                  <a:cubicBezTo>
                    <a:pt x="570" y="596"/>
                    <a:pt x="557" y="606"/>
                    <a:pt x="544" y="615"/>
                  </a:cubicBezTo>
                  <a:cubicBezTo>
                    <a:pt x="525" y="628"/>
                    <a:pt x="504" y="639"/>
                    <a:pt x="482" y="647"/>
                  </a:cubicBezTo>
                  <a:cubicBezTo>
                    <a:pt x="470" y="652"/>
                    <a:pt x="459" y="655"/>
                    <a:pt x="448" y="658"/>
                  </a:cubicBezTo>
                  <a:cubicBezTo>
                    <a:pt x="436" y="661"/>
                    <a:pt x="424" y="663"/>
                    <a:pt x="412" y="665"/>
                  </a:cubicBezTo>
                  <a:cubicBezTo>
                    <a:pt x="389" y="668"/>
                    <a:pt x="364" y="670"/>
                    <a:pt x="340" y="670"/>
                  </a:cubicBezTo>
                  <a:cubicBezTo>
                    <a:pt x="338" y="670"/>
                    <a:pt x="336" y="670"/>
                    <a:pt x="334" y="670"/>
                  </a:cubicBezTo>
                  <a:cubicBezTo>
                    <a:pt x="308" y="670"/>
                    <a:pt x="282" y="668"/>
                    <a:pt x="257" y="663"/>
                  </a:cubicBezTo>
                  <a:cubicBezTo>
                    <a:pt x="231" y="657"/>
                    <a:pt x="205" y="646"/>
                    <a:pt x="181" y="632"/>
                  </a:cubicBezTo>
                  <a:cubicBezTo>
                    <a:pt x="176" y="629"/>
                    <a:pt x="176" y="629"/>
                    <a:pt x="176" y="629"/>
                  </a:cubicBezTo>
                  <a:cubicBezTo>
                    <a:pt x="170" y="625"/>
                    <a:pt x="170" y="625"/>
                    <a:pt x="170" y="625"/>
                  </a:cubicBezTo>
                  <a:cubicBezTo>
                    <a:pt x="166" y="623"/>
                    <a:pt x="163" y="620"/>
                    <a:pt x="159" y="618"/>
                  </a:cubicBezTo>
                  <a:cubicBezTo>
                    <a:pt x="152" y="613"/>
                    <a:pt x="145" y="607"/>
                    <a:pt x="138" y="601"/>
                  </a:cubicBezTo>
                  <a:cubicBezTo>
                    <a:pt x="125" y="590"/>
                    <a:pt x="112" y="577"/>
                    <a:pt x="101" y="563"/>
                  </a:cubicBezTo>
                  <a:cubicBezTo>
                    <a:pt x="90" y="549"/>
                    <a:pt x="80" y="534"/>
                    <a:pt x="71" y="518"/>
                  </a:cubicBezTo>
                  <a:cubicBezTo>
                    <a:pt x="62" y="503"/>
                    <a:pt x="54" y="486"/>
                    <a:pt x="48" y="470"/>
                  </a:cubicBezTo>
                  <a:cubicBezTo>
                    <a:pt x="43" y="454"/>
                    <a:pt x="38" y="438"/>
                    <a:pt x="35" y="422"/>
                  </a:cubicBezTo>
                  <a:cubicBezTo>
                    <a:pt x="34" y="418"/>
                    <a:pt x="33" y="414"/>
                    <a:pt x="33" y="410"/>
                  </a:cubicBezTo>
                  <a:cubicBezTo>
                    <a:pt x="32" y="408"/>
                    <a:pt x="32" y="406"/>
                    <a:pt x="32" y="404"/>
                  </a:cubicBezTo>
                  <a:cubicBezTo>
                    <a:pt x="31" y="398"/>
                    <a:pt x="31" y="398"/>
                    <a:pt x="31" y="398"/>
                  </a:cubicBezTo>
                  <a:cubicBezTo>
                    <a:pt x="30" y="393"/>
                    <a:pt x="30" y="389"/>
                    <a:pt x="29" y="385"/>
                  </a:cubicBezTo>
                  <a:cubicBezTo>
                    <a:pt x="28" y="373"/>
                    <a:pt x="28" y="373"/>
                    <a:pt x="28" y="373"/>
                  </a:cubicBezTo>
                  <a:cubicBezTo>
                    <a:pt x="28" y="368"/>
                    <a:pt x="28" y="363"/>
                    <a:pt x="28" y="35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27" y="349"/>
                    <a:pt x="28" y="346"/>
                    <a:pt x="28" y="344"/>
                  </a:cubicBezTo>
                  <a:cubicBezTo>
                    <a:pt x="28" y="339"/>
                    <a:pt x="28" y="334"/>
                    <a:pt x="28" y="330"/>
                  </a:cubicBezTo>
                  <a:cubicBezTo>
                    <a:pt x="30" y="315"/>
                    <a:pt x="30" y="315"/>
                    <a:pt x="30" y="315"/>
                  </a:cubicBezTo>
                  <a:cubicBezTo>
                    <a:pt x="32" y="296"/>
                    <a:pt x="36" y="277"/>
                    <a:pt x="41" y="259"/>
                  </a:cubicBezTo>
                  <a:cubicBezTo>
                    <a:pt x="46" y="240"/>
                    <a:pt x="52" y="221"/>
                    <a:pt x="60" y="203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74" y="176"/>
                    <a:pt x="74" y="176"/>
                    <a:pt x="74" y="176"/>
                  </a:cubicBezTo>
                  <a:cubicBezTo>
                    <a:pt x="74" y="175"/>
                    <a:pt x="75" y="174"/>
                    <a:pt x="75" y="173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81" y="164"/>
                    <a:pt x="81" y="164"/>
                    <a:pt x="81" y="164"/>
                  </a:cubicBezTo>
                  <a:cubicBezTo>
                    <a:pt x="83" y="162"/>
                    <a:pt x="84" y="159"/>
                    <a:pt x="85" y="157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5" y="143"/>
                    <a:pt x="101" y="136"/>
                    <a:pt x="108" y="12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21" y="114"/>
                    <a:pt x="125" y="110"/>
                    <a:pt x="128" y="107"/>
                  </a:cubicBezTo>
                  <a:cubicBezTo>
                    <a:pt x="142" y="94"/>
                    <a:pt x="158" y="82"/>
                    <a:pt x="174" y="71"/>
                  </a:cubicBezTo>
                  <a:cubicBezTo>
                    <a:pt x="191" y="60"/>
                    <a:pt x="208" y="51"/>
                    <a:pt x="226" y="43"/>
                  </a:cubicBezTo>
                  <a:cubicBezTo>
                    <a:pt x="244" y="35"/>
                    <a:pt x="262" y="28"/>
                    <a:pt x="281" y="24"/>
                  </a:cubicBezTo>
                  <a:cubicBezTo>
                    <a:pt x="304" y="18"/>
                    <a:pt x="328" y="15"/>
                    <a:pt x="352" y="15"/>
                  </a:cubicBezTo>
                  <a:cubicBezTo>
                    <a:pt x="368" y="15"/>
                    <a:pt x="384" y="17"/>
                    <a:pt x="400" y="19"/>
                  </a:cubicBezTo>
                  <a:cubicBezTo>
                    <a:pt x="439" y="25"/>
                    <a:pt x="477" y="38"/>
                    <a:pt x="512" y="56"/>
                  </a:cubicBezTo>
                  <a:cubicBezTo>
                    <a:pt x="530" y="66"/>
                    <a:pt x="547" y="76"/>
                    <a:pt x="563" y="88"/>
                  </a:cubicBezTo>
                  <a:cubicBezTo>
                    <a:pt x="571" y="94"/>
                    <a:pt x="579" y="100"/>
                    <a:pt x="587" y="106"/>
                  </a:cubicBezTo>
                  <a:cubicBezTo>
                    <a:pt x="594" y="113"/>
                    <a:pt x="602" y="120"/>
                    <a:pt x="609" y="127"/>
                  </a:cubicBezTo>
                  <a:cubicBezTo>
                    <a:pt x="616" y="133"/>
                    <a:pt x="622" y="141"/>
                    <a:pt x="628" y="149"/>
                  </a:cubicBezTo>
                  <a:cubicBezTo>
                    <a:pt x="629" y="151"/>
                    <a:pt x="631" y="153"/>
                    <a:pt x="632" y="156"/>
                  </a:cubicBezTo>
                  <a:cubicBezTo>
                    <a:pt x="633" y="158"/>
                    <a:pt x="635" y="161"/>
                    <a:pt x="636" y="162"/>
                  </a:cubicBezTo>
                  <a:cubicBezTo>
                    <a:pt x="636" y="163"/>
                    <a:pt x="638" y="163"/>
                    <a:pt x="639" y="163"/>
                  </a:cubicBezTo>
                  <a:cubicBezTo>
                    <a:pt x="639" y="163"/>
                    <a:pt x="639" y="163"/>
                    <a:pt x="639" y="163"/>
                  </a:cubicBezTo>
                  <a:cubicBezTo>
                    <a:pt x="641" y="163"/>
                    <a:pt x="642" y="160"/>
                    <a:pt x="640" y="156"/>
                  </a:cubicBezTo>
                  <a:cubicBezTo>
                    <a:pt x="631" y="138"/>
                    <a:pt x="618" y="123"/>
                    <a:pt x="605" y="110"/>
                  </a:cubicBezTo>
                  <a:cubicBezTo>
                    <a:pt x="601" y="107"/>
                    <a:pt x="598" y="104"/>
                    <a:pt x="594" y="101"/>
                  </a:cubicBezTo>
                  <a:cubicBezTo>
                    <a:pt x="591" y="98"/>
                    <a:pt x="587" y="95"/>
                    <a:pt x="584" y="92"/>
                  </a:cubicBezTo>
                  <a:cubicBezTo>
                    <a:pt x="573" y="83"/>
                    <a:pt x="573" y="83"/>
                    <a:pt x="573" y="83"/>
                  </a:cubicBezTo>
                  <a:cubicBezTo>
                    <a:pt x="570" y="81"/>
                    <a:pt x="570" y="81"/>
                    <a:pt x="570" y="81"/>
                  </a:cubicBezTo>
                  <a:cubicBezTo>
                    <a:pt x="568" y="79"/>
                    <a:pt x="568" y="79"/>
                    <a:pt x="568" y="79"/>
                  </a:cubicBezTo>
                  <a:cubicBezTo>
                    <a:pt x="562" y="75"/>
                    <a:pt x="562" y="75"/>
                    <a:pt x="562" y="75"/>
                  </a:cubicBezTo>
                  <a:cubicBezTo>
                    <a:pt x="556" y="70"/>
                    <a:pt x="556" y="70"/>
                    <a:pt x="556" y="70"/>
                  </a:cubicBezTo>
                  <a:cubicBezTo>
                    <a:pt x="554" y="69"/>
                    <a:pt x="553" y="68"/>
                    <a:pt x="551" y="67"/>
                  </a:cubicBezTo>
                  <a:cubicBezTo>
                    <a:pt x="547" y="64"/>
                    <a:pt x="543" y="61"/>
                    <a:pt x="539" y="59"/>
                  </a:cubicBezTo>
                  <a:cubicBezTo>
                    <a:pt x="527" y="52"/>
                    <a:pt x="527" y="52"/>
                    <a:pt x="527" y="52"/>
                  </a:cubicBezTo>
                  <a:cubicBezTo>
                    <a:pt x="525" y="50"/>
                    <a:pt x="523" y="49"/>
                    <a:pt x="521" y="48"/>
                  </a:cubicBezTo>
                  <a:cubicBezTo>
                    <a:pt x="515" y="45"/>
                    <a:pt x="515" y="45"/>
                    <a:pt x="515" y="45"/>
                  </a:cubicBezTo>
                  <a:cubicBezTo>
                    <a:pt x="499" y="36"/>
                    <a:pt x="482" y="28"/>
                    <a:pt x="464" y="22"/>
                  </a:cubicBezTo>
                  <a:cubicBezTo>
                    <a:pt x="462" y="21"/>
                    <a:pt x="460" y="20"/>
                    <a:pt x="458" y="19"/>
                  </a:cubicBezTo>
                  <a:cubicBezTo>
                    <a:pt x="451" y="17"/>
                    <a:pt x="451" y="17"/>
                    <a:pt x="451" y="17"/>
                  </a:cubicBezTo>
                  <a:cubicBezTo>
                    <a:pt x="446" y="15"/>
                    <a:pt x="442" y="14"/>
                    <a:pt x="437" y="13"/>
                  </a:cubicBezTo>
                  <a:cubicBezTo>
                    <a:pt x="433" y="11"/>
                    <a:pt x="428" y="10"/>
                    <a:pt x="423" y="9"/>
                  </a:cubicBezTo>
                  <a:cubicBezTo>
                    <a:pt x="419" y="8"/>
                    <a:pt x="414" y="7"/>
                    <a:pt x="409" y="6"/>
                  </a:cubicBezTo>
                  <a:cubicBezTo>
                    <a:pt x="391" y="2"/>
                    <a:pt x="371" y="0"/>
                    <a:pt x="352" y="0"/>
                  </a:cubicBezTo>
                  <a:cubicBezTo>
                    <a:pt x="351" y="0"/>
                    <a:pt x="350" y="0"/>
                    <a:pt x="34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</p:spTree>
    <p:extLst>
      <p:ext uri="{BB962C8B-B14F-4D97-AF65-F5344CB8AC3E}">
        <p14:creationId xmlns:p14="http://schemas.microsoft.com/office/powerpoint/2010/main" val="33419627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0" name="Group 799"/>
          <p:cNvGrpSpPr/>
          <p:nvPr/>
        </p:nvGrpSpPr>
        <p:grpSpPr bwMode="ltGray">
          <a:xfrm>
            <a:off x="7347037" y="1203769"/>
            <a:ext cx="3635367" cy="4456252"/>
            <a:chOff x="3589338" y="3106738"/>
            <a:chExt cx="541338" cy="663575"/>
          </a:xfrm>
          <a:solidFill>
            <a:schemeClr val="tx2"/>
          </a:solidFill>
        </p:grpSpPr>
        <p:sp>
          <p:nvSpPr>
            <p:cNvPr id="801" name="Freeform 31"/>
            <p:cNvSpPr>
              <a:spLocks/>
            </p:cNvSpPr>
            <p:nvPr/>
          </p:nvSpPr>
          <p:spPr bwMode="ltGray">
            <a:xfrm>
              <a:off x="3709988" y="346868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2" name="Freeform 32"/>
            <p:cNvSpPr>
              <a:spLocks/>
            </p:cNvSpPr>
            <p:nvPr/>
          </p:nvSpPr>
          <p:spPr bwMode="ltGray">
            <a:xfrm>
              <a:off x="3709988" y="346868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3" name="Freeform 33"/>
            <p:cNvSpPr>
              <a:spLocks/>
            </p:cNvSpPr>
            <p:nvPr/>
          </p:nvSpPr>
          <p:spPr bwMode="ltGray">
            <a:xfrm>
              <a:off x="3709988" y="334803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4" name="Freeform 34"/>
            <p:cNvSpPr>
              <a:spLocks/>
            </p:cNvSpPr>
            <p:nvPr/>
          </p:nvSpPr>
          <p:spPr bwMode="ltGray">
            <a:xfrm>
              <a:off x="3709988" y="334803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5" name="Freeform 35"/>
            <p:cNvSpPr>
              <a:spLocks noEditPoints="1"/>
            </p:cNvSpPr>
            <p:nvPr/>
          </p:nvSpPr>
          <p:spPr bwMode="ltGray">
            <a:xfrm>
              <a:off x="3589338" y="3106738"/>
              <a:ext cx="541338" cy="663575"/>
            </a:xfrm>
            <a:custGeom>
              <a:avLst/>
              <a:gdLst>
                <a:gd name="T0" fmla="*/ 114 w 341"/>
                <a:gd name="T1" fmla="*/ 380 h 418"/>
                <a:gd name="T2" fmla="*/ 114 w 341"/>
                <a:gd name="T3" fmla="*/ 342 h 418"/>
                <a:gd name="T4" fmla="*/ 114 w 341"/>
                <a:gd name="T5" fmla="*/ 342 h 418"/>
                <a:gd name="T6" fmla="*/ 114 w 341"/>
                <a:gd name="T7" fmla="*/ 342 h 418"/>
                <a:gd name="T8" fmla="*/ 265 w 341"/>
                <a:gd name="T9" fmla="*/ 342 h 418"/>
                <a:gd name="T10" fmla="*/ 265 w 341"/>
                <a:gd name="T11" fmla="*/ 114 h 418"/>
                <a:gd name="T12" fmla="*/ 303 w 341"/>
                <a:gd name="T13" fmla="*/ 114 h 418"/>
                <a:gd name="T14" fmla="*/ 303 w 341"/>
                <a:gd name="T15" fmla="*/ 114 h 418"/>
                <a:gd name="T16" fmla="*/ 303 w 341"/>
                <a:gd name="T17" fmla="*/ 380 h 418"/>
                <a:gd name="T18" fmla="*/ 114 w 341"/>
                <a:gd name="T19" fmla="*/ 380 h 418"/>
                <a:gd name="T20" fmla="*/ 114 w 341"/>
                <a:gd name="T21" fmla="*/ 380 h 418"/>
                <a:gd name="T22" fmla="*/ 114 w 341"/>
                <a:gd name="T23" fmla="*/ 380 h 418"/>
                <a:gd name="T24" fmla="*/ 228 w 341"/>
                <a:gd name="T25" fmla="*/ 0 h 418"/>
                <a:gd name="T26" fmla="*/ 76 w 341"/>
                <a:gd name="T27" fmla="*/ 0 h 418"/>
                <a:gd name="T28" fmla="*/ 38 w 341"/>
                <a:gd name="T29" fmla="*/ 38 h 418"/>
                <a:gd name="T30" fmla="*/ 228 w 341"/>
                <a:gd name="T31" fmla="*/ 38 h 418"/>
                <a:gd name="T32" fmla="*/ 228 w 341"/>
                <a:gd name="T33" fmla="*/ 38 h 418"/>
                <a:gd name="T34" fmla="*/ 228 w 341"/>
                <a:gd name="T35" fmla="*/ 304 h 418"/>
                <a:gd name="T36" fmla="*/ 38 w 341"/>
                <a:gd name="T37" fmla="*/ 304 h 418"/>
                <a:gd name="T38" fmla="*/ 38 w 341"/>
                <a:gd name="T39" fmla="*/ 304 h 418"/>
                <a:gd name="T40" fmla="*/ 38 w 341"/>
                <a:gd name="T41" fmla="*/ 38 h 418"/>
                <a:gd name="T42" fmla="*/ 0 w 341"/>
                <a:gd name="T43" fmla="*/ 76 h 418"/>
                <a:gd name="T44" fmla="*/ 0 w 341"/>
                <a:gd name="T45" fmla="*/ 76 h 418"/>
                <a:gd name="T46" fmla="*/ 0 w 341"/>
                <a:gd name="T47" fmla="*/ 342 h 418"/>
                <a:gd name="T48" fmla="*/ 76 w 341"/>
                <a:gd name="T49" fmla="*/ 342 h 418"/>
                <a:gd name="T50" fmla="*/ 76 w 341"/>
                <a:gd name="T51" fmla="*/ 418 h 418"/>
                <a:gd name="T52" fmla="*/ 341 w 341"/>
                <a:gd name="T53" fmla="*/ 418 h 418"/>
                <a:gd name="T54" fmla="*/ 341 w 341"/>
                <a:gd name="T55" fmla="*/ 76 h 418"/>
                <a:gd name="T56" fmla="*/ 265 w 341"/>
                <a:gd name="T57" fmla="*/ 76 h 418"/>
                <a:gd name="T58" fmla="*/ 265 w 341"/>
                <a:gd name="T59" fmla="*/ 0 h 418"/>
                <a:gd name="T60" fmla="*/ 228 w 341"/>
                <a:gd name="T61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1" h="418">
                  <a:moveTo>
                    <a:pt x="114" y="380"/>
                  </a:move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265" y="342"/>
                  </a:lnTo>
                  <a:lnTo>
                    <a:pt x="265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4" y="380"/>
                  </a:lnTo>
                  <a:close/>
                  <a:moveTo>
                    <a:pt x="228" y="0"/>
                  </a:moveTo>
                  <a:lnTo>
                    <a:pt x="76" y="0"/>
                  </a:lnTo>
                  <a:lnTo>
                    <a:pt x="38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04"/>
                  </a:lnTo>
                  <a:lnTo>
                    <a:pt x="38" y="304"/>
                  </a:lnTo>
                  <a:lnTo>
                    <a:pt x="38" y="304"/>
                  </a:lnTo>
                  <a:lnTo>
                    <a:pt x="38" y="3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342"/>
                  </a:lnTo>
                  <a:lnTo>
                    <a:pt x="76" y="342"/>
                  </a:lnTo>
                  <a:lnTo>
                    <a:pt x="76" y="418"/>
                  </a:lnTo>
                  <a:lnTo>
                    <a:pt x="341" y="418"/>
                  </a:lnTo>
                  <a:lnTo>
                    <a:pt x="341" y="76"/>
                  </a:lnTo>
                  <a:lnTo>
                    <a:pt x="265" y="76"/>
                  </a:lnTo>
                  <a:lnTo>
                    <a:pt x="265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6" name="Freeform 36"/>
            <p:cNvSpPr>
              <a:spLocks noEditPoints="1"/>
            </p:cNvSpPr>
            <p:nvPr/>
          </p:nvSpPr>
          <p:spPr bwMode="ltGray">
            <a:xfrm>
              <a:off x="3589338" y="3106738"/>
              <a:ext cx="541338" cy="663575"/>
            </a:xfrm>
            <a:custGeom>
              <a:avLst/>
              <a:gdLst>
                <a:gd name="T0" fmla="*/ 114 w 341"/>
                <a:gd name="T1" fmla="*/ 380 h 418"/>
                <a:gd name="T2" fmla="*/ 114 w 341"/>
                <a:gd name="T3" fmla="*/ 342 h 418"/>
                <a:gd name="T4" fmla="*/ 114 w 341"/>
                <a:gd name="T5" fmla="*/ 342 h 418"/>
                <a:gd name="T6" fmla="*/ 114 w 341"/>
                <a:gd name="T7" fmla="*/ 342 h 418"/>
                <a:gd name="T8" fmla="*/ 265 w 341"/>
                <a:gd name="T9" fmla="*/ 342 h 418"/>
                <a:gd name="T10" fmla="*/ 265 w 341"/>
                <a:gd name="T11" fmla="*/ 114 h 418"/>
                <a:gd name="T12" fmla="*/ 303 w 341"/>
                <a:gd name="T13" fmla="*/ 114 h 418"/>
                <a:gd name="T14" fmla="*/ 303 w 341"/>
                <a:gd name="T15" fmla="*/ 114 h 418"/>
                <a:gd name="T16" fmla="*/ 303 w 341"/>
                <a:gd name="T17" fmla="*/ 380 h 418"/>
                <a:gd name="T18" fmla="*/ 114 w 341"/>
                <a:gd name="T19" fmla="*/ 380 h 418"/>
                <a:gd name="T20" fmla="*/ 114 w 341"/>
                <a:gd name="T21" fmla="*/ 380 h 418"/>
                <a:gd name="T22" fmla="*/ 114 w 341"/>
                <a:gd name="T23" fmla="*/ 380 h 418"/>
                <a:gd name="T24" fmla="*/ 228 w 341"/>
                <a:gd name="T25" fmla="*/ 0 h 418"/>
                <a:gd name="T26" fmla="*/ 76 w 341"/>
                <a:gd name="T27" fmla="*/ 0 h 418"/>
                <a:gd name="T28" fmla="*/ 38 w 341"/>
                <a:gd name="T29" fmla="*/ 38 h 418"/>
                <a:gd name="T30" fmla="*/ 228 w 341"/>
                <a:gd name="T31" fmla="*/ 38 h 418"/>
                <a:gd name="T32" fmla="*/ 228 w 341"/>
                <a:gd name="T33" fmla="*/ 38 h 418"/>
                <a:gd name="T34" fmla="*/ 228 w 341"/>
                <a:gd name="T35" fmla="*/ 304 h 418"/>
                <a:gd name="T36" fmla="*/ 38 w 341"/>
                <a:gd name="T37" fmla="*/ 304 h 418"/>
                <a:gd name="T38" fmla="*/ 38 w 341"/>
                <a:gd name="T39" fmla="*/ 304 h 418"/>
                <a:gd name="T40" fmla="*/ 38 w 341"/>
                <a:gd name="T41" fmla="*/ 38 h 418"/>
                <a:gd name="T42" fmla="*/ 0 w 341"/>
                <a:gd name="T43" fmla="*/ 76 h 418"/>
                <a:gd name="T44" fmla="*/ 0 w 341"/>
                <a:gd name="T45" fmla="*/ 76 h 418"/>
                <a:gd name="T46" fmla="*/ 0 w 341"/>
                <a:gd name="T47" fmla="*/ 342 h 418"/>
                <a:gd name="T48" fmla="*/ 76 w 341"/>
                <a:gd name="T49" fmla="*/ 342 h 418"/>
                <a:gd name="T50" fmla="*/ 76 w 341"/>
                <a:gd name="T51" fmla="*/ 418 h 418"/>
                <a:gd name="T52" fmla="*/ 341 w 341"/>
                <a:gd name="T53" fmla="*/ 418 h 418"/>
                <a:gd name="T54" fmla="*/ 341 w 341"/>
                <a:gd name="T55" fmla="*/ 76 h 418"/>
                <a:gd name="T56" fmla="*/ 265 w 341"/>
                <a:gd name="T57" fmla="*/ 76 h 418"/>
                <a:gd name="T58" fmla="*/ 265 w 341"/>
                <a:gd name="T59" fmla="*/ 0 h 418"/>
                <a:gd name="T60" fmla="*/ 228 w 341"/>
                <a:gd name="T61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1" h="418">
                  <a:moveTo>
                    <a:pt x="114" y="380"/>
                  </a:move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265" y="342"/>
                  </a:lnTo>
                  <a:lnTo>
                    <a:pt x="265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4" y="380"/>
                  </a:lnTo>
                  <a:moveTo>
                    <a:pt x="228" y="0"/>
                  </a:moveTo>
                  <a:lnTo>
                    <a:pt x="76" y="0"/>
                  </a:lnTo>
                  <a:lnTo>
                    <a:pt x="38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04"/>
                  </a:lnTo>
                  <a:lnTo>
                    <a:pt x="38" y="304"/>
                  </a:lnTo>
                  <a:lnTo>
                    <a:pt x="38" y="304"/>
                  </a:lnTo>
                  <a:lnTo>
                    <a:pt x="38" y="3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342"/>
                  </a:lnTo>
                  <a:lnTo>
                    <a:pt x="76" y="342"/>
                  </a:lnTo>
                  <a:lnTo>
                    <a:pt x="76" y="418"/>
                  </a:lnTo>
                  <a:lnTo>
                    <a:pt x="341" y="418"/>
                  </a:lnTo>
                  <a:lnTo>
                    <a:pt x="341" y="76"/>
                  </a:lnTo>
                  <a:lnTo>
                    <a:pt x="265" y="76"/>
                  </a:lnTo>
                  <a:lnTo>
                    <a:pt x="265" y="0"/>
                  </a:lnTo>
                  <a:lnTo>
                    <a:pt x="22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grpSp>
        <p:nvGrpSpPr>
          <p:cNvPr id="807" name="Group 806"/>
          <p:cNvGrpSpPr/>
          <p:nvPr/>
        </p:nvGrpSpPr>
        <p:grpSpPr bwMode="ltGray">
          <a:xfrm>
            <a:off x="4044148" y="3781519"/>
            <a:ext cx="4891509" cy="1653468"/>
            <a:chOff x="10723563" y="2324101"/>
            <a:chExt cx="676275" cy="228600"/>
          </a:xfrm>
          <a:solidFill>
            <a:schemeClr val="accent4"/>
          </a:solidFill>
        </p:grpSpPr>
        <p:sp>
          <p:nvSpPr>
            <p:cNvPr id="808" name="Freeform 807"/>
            <p:cNvSpPr>
              <a:spLocks/>
            </p:cNvSpPr>
            <p:nvPr/>
          </p:nvSpPr>
          <p:spPr bwMode="ltGray">
            <a:xfrm>
              <a:off x="11215688" y="2324101"/>
              <a:ext cx="184150" cy="173038"/>
            </a:xfrm>
            <a:custGeom>
              <a:avLst/>
              <a:gdLst>
                <a:gd name="T0" fmla="*/ 273 w 329"/>
                <a:gd name="T1" fmla="*/ 0 h 307"/>
                <a:gd name="T2" fmla="*/ 258 w 329"/>
                <a:gd name="T3" fmla="*/ 0 h 307"/>
                <a:gd name="T4" fmla="*/ 179 w 329"/>
                <a:gd name="T5" fmla="*/ 3 h 307"/>
                <a:gd name="T6" fmla="*/ 70 w 329"/>
                <a:gd name="T7" fmla="*/ 12 h 307"/>
                <a:gd name="T8" fmla="*/ 13 w 329"/>
                <a:gd name="T9" fmla="*/ 20 h 307"/>
                <a:gd name="T10" fmla="*/ 2 w 329"/>
                <a:gd name="T11" fmla="*/ 33 h 307"/>
                <a:gd name="T12" fmla="*/ 6 w 329"/>
                <a:gd name="T13" fmla="*/ 45 h 307"/>
                <a:gd name="T14" fmla="*/ 19 w 329"/>
                <a:gd name="T15" fmla="*/ 47 h 307"/>
                <a:gd name="T16" fmla="*/ 71 w 329"/>
                <a:gd name="T17" fmla="*/ 43 h 307"/>
                <a:gd name="T18" fmla="*/ 122 w 329"/>
                <a:gd name="T19" fmla="*/ 38 h 307"/>
                <a:gd name="T20" fmla="*/ 208 w 329"/>
                <a:gd name="T21" fmla="*/ 33 h 307"/>
                <a:gd name="T22" fmla="*/ 266 w 329"/>
                <a:gd name="T23" fmla="*/ 31 h 307"/>
                <a:gd name="T24" fmla="*/ 282 w 329"/>
                <a:gd name="T25" fmla="*/ 30 h 307"/>
                <a:gd name="T26" fmla="*/ 290 w 329"/>
                <a:gd name="T27" fmla="*/ 29 h 307"/>
                <a:gd name="T28" fmla="*/ 292 w 329"/>
                <a:gd name="T29" fmla="*/ 29 h 307"/>
                <a:gd name="T30" fmla="*/ 297 w 329"/>
                <a:gd name="T31" fmla="*/ 35 h 307"/>
                <a:gd name="T32" fmla="*/ 293 w 329"/>
                <a:gd name="T33" fmla="*/ 44 h 307"/>
                <a:gd name="T34" fmla="*/ 290 w 329"/>
                <a:gd name="T35" fmla="*/ 50 h 307"/>
                <a:gd name="T36" fmla="*/ 265 w 329"/>
                <a:gd name="T37" fmla="*/ 103 h 307"/>
                <a:gd name="T38" fmla="*/ 226 w 329"/>
                <a:gd name="T39" fmla="*/ 176 h 307"/>
                <a:gd name="T40" fmla="*/ 190 w 329"/>
                <a:gd name="T41" fmla="*/ 251 h 307"/>
                <a:gd name="T42" fmla="*/ 171 w 329"/>
                <a:gd name="T43" fmla="*/ 300 h 307"/>
                <a:gd name="T44" fmla="*/ 169 w 329"/>
                <a:gd name="T45" fmla="*/ 305 h 307"/>
                <a:gd name="T46" fmla="*/ 174 w 329"/>
                <a:gd name="T47" fmla="*/ 307 h 307"/>
                <a:gd name="T48" fmla="*/ 210 w 329"/>
                <a:gd name="T49" fmla="*/ 239 h 307"/>
                <a:gd name="T50" fmla="*/ 229 w 329"/>
                <a:gd name="T51" fmla="*/ 205 h 307"/>
                <a:gd name="T52" fmla="*/ 266 w 329"/>
                <a:gd name="T53" fmla="*/ 138 h 307"/>
                <a:gd name="T54" fmla="*/ 290 w 329"/>
                <a:gd name="T55" fmla="*/ 101 h 307"/>
                <a:gd name="T56" fmla="*/ 325 w 329"/>
                <a:gd name="T57" fmla="*/ 41 h 307"/>
                <a:gd name="T58" fmla="*/ 329 w 329"/>
                <a:gd name="T59" fmla="*/ 27 h 307"/>
                <a:gd name="T60" fmla="*/ 329 w 329"/>
                <a:gd name="T61" fmla="*/ 22 h 307"/>
                <a:gd name="T62" fmla="*/ 321 w 329"/>
                <a:gd name="T63" fmla="*/ 7 h 307"/>
                <a:gd name="T64" fmla="*/ 317 w 329"/>
                <a:gd name="T65" fmla="*/ 4 h 307"/>
                <a:gd name="T66" fmla="*/ 314 w 329"/>
                <a:gd name="T67" fmla="*/ 3 h 307"/>
                <a:gd name="T68" fmla="*/ 279 w 329"/>
                <a:gd name="T69" fmla="*/ 0 h 307"/>
                <a:gd name="T70" fmla="*/ 275 w 329"/>
                <a:gd name="T71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307">
                  <a:moveTo>
                    <a:pt x="275" y="0"/>
                  </a:moveTo>
                  <a:cubicBezTo>
                    <a:pt x="274" y="0"/>
                    <a:pt x="274" y="0"/>
                    <a:pt x="273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19" y="1"/>
                    <a:pt x="199" y="2"/>
                    <a:pt x="179" y="3"/>
                  </a:cubicBezTo>
                  <a:cubicBezTo>
                    <a:pt x="161" y="4"/>
                    <a:pt x="142" y="5"/>
                    <a:pt x="124" y="6"/>
                  </a:cubicBezTo>
                  <a:cubicBezTo>
                    <a:pt x="106" y="8"/>
                    <a:pt x="88" y="10"/>
                    <a:pt x="70" y="12"/>
                  </a:cubicBezTo>
                  <a:cubicBezTo>
                    <a:pt x="61" y="13"/>
                    <a:pt x="52" y="14"/>
                    <a:pt x="43" y="15"/>
                  </a:cubicBezTo>
                  <a:cubicBezTo>
                    <a:pt x="33" y="16"/>
                    <a:pt x="22" y="17"/>
                    <a:pt x="13" y="20"/>
                  </a:cubicBezTo>
                  <a:cubicBezTo>
                    <a:pt x="10" y="21"/>
                    <a:pt x="7" y="22"/>
                    <a:pt x="5" y="25"/>
                  </a:cubicBezTo>
                  <a:cubicBezTo>
                    <a:pt x="4" y="28"/>
                    <a:pt x="2" y="30"/>
                    <a:pt x="2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2" y="43"/>
                    <a:pt x="4" y="44"/>
                    <a:pt x="6" y="45"/>
                  </a:cubicBezTo>
                  <a:cubicBezTo>
                    <a:pt x="9" y="47"/>
                    <a:pt x="12" y="47"/>
                    <a:pt x="16" y="47"/>
                  </a:cubicBezTo>
                  <a:cubicBezTo>
                    <a:pt x="17" y="47"/>
                    <a:pt x="18" y="47"/>
                    <a:pt x="19" y="47"/>
                  </a:cubicBezTo>
                  <a:cubicBezTo>
                    <a:pt x="30" y="46"/>
                    <a:pt x="42" y="46"/>
                    <a:pt x="53" y="45"/>
                  </a:cubicBezTo>
                  <a:cubicBezTo>
                    <a:pt x="59" y="45"/>
                    <a:pt x="65" y="44"/>
                    <a:pt x="71" y="43"/>
                  </a:cubicBezTo>
                  <a:cubicBezTo>
                    <a:pt x="79" y="42"/>
                    <a:pt x="88" y="41"/>
                    <a:pt x="96" y="40"/>
                  </a:cubicBezTo>
                  <a:cubicBezTo>
                    <a:pt x="105" y="39"/>
                    <a:pt x="114" y="38"/>
                    <a:pt x="122" y="38"/>
                  </a:cubicBezTo>
                  <a:cubicBezTo>
                    <a:pt x="131" y="37"/>
                    <a:pt x="139" y="36"/>
                    <a:pt x="148" y="35"/>
                  </a:cubicBezTo>
                  <a:cubicBezTo>
                    <a:pt x="168" y="34"/>
                    <a:pt x="188" y="34"/>
                    <a:pt x="208" y="33"/>
                  </a:cubicBezTo>
                  <a:cubicBezTo>
                    <a:pt x="221" y="33"/>
                    <a:pt x="234" y="32"/>
                    <a:pt x="247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82" y="30"/>
                    <a:pt x="282" y="30"/>
                    <a:pt x="282" y="30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0" y="29"/>
                    <a:pt x="291" y="29"/>
                    <a:pt x="292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4" y="29"/>
                    <a:pt x="295" y="30"/>
                    <a:pt x="296" y="31"/>
                  </a:cubicBezTo>
                  <a:cubicBezTo>
                    <a:pt x="297" y="32"/>
                    <a:pt x="297" y="34"/>
                    <a:pt x="297" y="35"/>
                  </a:cubicBezTo>
                  <a:cubicBezTo>
                    <a:pt x="296" y="37"/>
                    <a:pt x="296" y="38"/>
                    <a:pt x="295" y="39"/>
                  </a:cubicBezTo>
                  <a:cubicBezTo>
                    <a:pt x="293" y="44"/>
                    <a:pt x="293" y="44"/>
                    <a:pt x="293" y="44"/>
                  </a:cubicBezTo>
                  <a:cubicBezTo>
                    <a:pt x="292" y="47"/>
                    <a:pt x="292" y="47"/>
                    <a:pt x="292" y="47"/>
                  </a:cubicBezTo>
                  <a:cubicBezTo>
                    <a:pt x="290" y="50"/>
                    <a:pt x="290" y="50"/>
                    <a:pt x="290" y="50"/>
                  </a:cubicBezTo>
                  <a:cubicBezTo>
                    <a:pt x="287" y="55"/>
                    <a:pt x="285" y="60"/>
                    <a:pt x="283" y="65"/>
                  </a:cubicBezTo>
                  <a:cubicBezTo>
                    <a:pt x="277" y="77"/>
                    <a:pt x="271" y="90"/>
                    <a:pt x="265" y="103"/>
                  </a:cubicBezTo>
                  <a:cubicBezTo>
                    <a:pt x="259" y="115"/>
                    <a:pt x="251" y="127"/>
                    <a:pt x="244" y="139"/>
                  </a:cubicBezTo>
                  <a:cubicBezTo>
                    <a:pt x="237" y="151"/>
                    <a:pt x="232" y="163"/>
                    <a:pt x="226" y="176"/>
                  </a:cubicBezTo>
                  <a:cubicBezTo>
                    <a:pt x="207" y="213"/>
                    <a:pt x="207" y="213"/>
                    <a:pt x="207" y="213"/>
                  </a:cubicBezTo>
                  <a:cubicBezTo>
                    <a:pt x="201" y="226"/>
                    <a:pt x="195" y="239"/>
                    <a:pt x="190" y="251"/>
                  </a:cubicBezTo>
                  <a:cubicBezTo>
                    <a:pt x="185" y="264"/>
                    <a:pt x="179" y="277"/>
                    <a:pt x="175" y="290"/>
                  </a:cubicBezTo>
                  <a:cubicBezTo>
                    <a:pt x="173" y="293"/>
                    <a:pt x="172" y="296"/>
                    <a:pt x="171" y="300"/>
                  </a:cubicBezTo>
                  <a:cubicBezTo>
                    <a:pt x="170" y="302"/>
                    <a:pt x="170" y="302"/>
                    <a:pt x="170" y="302"/>
                  </a:cubicBezTo>
                  <a:cubicBezTo>
                    <a:pt x="170" y="303"/>
                    <a:pt x="169" y="304"/>
                    <a:pt x="169" y="305"/>
                  </a:cubicBezTo>
                  <a:cubicBezTo>
                    <a:pt x="170" y="305"/>
                    <a:pt x="170" y="306"/>
                    <a:pt x="171" y="306"/>
                  </a:cubicBezTo>
                  <a:cubicBezTo>
                    <a:pt x="172" y="307"/>
                    <a:pt x="173" y="307"/>
                    <a:pt x="174" y="307"/>
                  </a:cubicBezTo>
                  <a:cubicBezTo>
                    <a:pt x="175" y="307"/>
                    <a:pt x="176" y="307"/>
                    <a:pt x="176" y="306"/>
                  </a:cubicBezTo>
                  <a:cubicBezTo>
                    <a:pt x="187" y="284"/>
                    <a:pt x="197" y="261"/>
                    <a:pt x="210" y="239"/>
                  </a:cubicBezTo>
                  <a:cubicBezTo>
                    <a:pt x="213" y="233"/>
                    <a:pt x="216" y="228"/>
                    <a:pt x="219" y="222"/>
                  </a:cubicBezTo>
                  <a:cubicBezTo>
                    <a:pt x="229" y="205"/>
                    <a:pt x="229" y="205"/>
                    <a:pt x="229" y="205"/>
                  </a:cubicBezTo>
                  <a:cubicBezTo>
                    <a:pt x="235" y="194"/>
                    <a:pt x="241" y="183"/>
                    <a:pt x="247" y="171"/>
                  </a:cubicBezTo>
                  <a:cubicBezTo>
                    <a:pt x="253" y="160"/>
                    <a:pt x="260" y="149"/>
                    <a:pt x="266" y="138"/>
                  </a:cubicBezTo>
                  <a:cubicBezTo>
                    <a:pt x="270" y="132"/>
                    <a:pt x="273" y="127"/>
                    <a:pt x="277" y="121"/>
                  </a:cubicBezTo>
                  <a:cubicBezTo>
                    <a:pt x="280" y="116"/>
                    <a:pt x="285" y="108"/>
                    <a:pt x="290" y="101"/>
                  </a:cubicBezTo>
                  <a:cubicBezTo>
                    <a:pt x="296" y="92"/>
                    <a:pt x="301" y="83"/>
                    <a:pt x="305" y="75"/>
                  </a:cubicBezTo>
                  <a:cubicBezTo>
                    <a:pt x="312" y="64"/>
                    <a:pt x="318" y="53"/>
                    <a:pt x="325" y="41"/>
                  </a:cubicBezTo>
                  <a:cubicBezTo>
                    <a:pt x="326" y="38"/>
                    <a:pt x="327" y="35"/>
                    <a:pt x="328" y="32"/>
                  </a:cubicBezTo>
                  <a:cubicBezTo>
                    <a:pt x="328" y="30"/>
                    <a:pt x="328" y="29"/>
                    <a:pt x="329" y="27"/>
                  </a:cubicBezTo>
                  <a:cubicBezTo>
                    <a:pt x="329" y="26"/>
                    <a:pt x="329" y="25"/>
                    <a:pt x="329" y="25"/>
                  </a:cubicBezTo>
                  <a:cubicBezTo>
                    <a:pt x="329" y="24"/>
                    <a:pt x="329" y="23"/>
                    <a:pt x="329" y="22"/>
                  </a:cubicBezTo>
                  <a:cubicBezTo>
                    <a:pt x="328" y="18"/>
                    <a:pt x="326" y="12"/>
                    <a:pt x="322" y="9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20" y="6"/>
                    <a:pt x="320" y="6"/>
                    <a:pt x="320" y="6"/>
                  </a:cubicBezTo>
                  <a:cubicBezTo>
                    <a:pt x="319" y="5"/>
                    <a:pt x="318" y="5"/>
                    <a:pt x="317" y="4"/>
                  </a:cubicBezTo>
                  <a:cubicBezTo>
                    <a:pt x="317" y="4"/>
                    <a:pt x="316" y="3"/>
                    <a:pt x="316" y="3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0" y="3"/>
                    <a:pt x="310" y="3"/>
                    <a:pt x="310" y="3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75" y="0"/>
                    <a:pt x="275" y="0"/>
                    <a:pt x="27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9" name="Freeform 808"/>
            <p:cNvSpPr>
              <a:spLocks/>
            </p:cNvSpPr>
            <p:nvPr/>
          </p:nvSpPr>
          <p:spPr bwMode="ltGray">
            <a:xfrm>
              <a:off x="10723563" y="2376488"/>
              <a:ext cx="592138" cy="176213"/>
            </a:xfrm>
            <a:custGeom>
              <a:avLst/>
              <a:gdLst>
                <a:gd name="T0" fmla="*/ 497 w 1053"/>
                <a:gd name="T1" fmla="*/ 0 h 311"/>
                <a:gd name="T2" fmla="*/ 469 w 1053"/>
                <a:gd name="T3" fmla="*/ 9 h 311"/>
                <a:gd name="T4" fmla="*/ 444 w 1053"/>
                <a:gd name="T5" fmla="*/ 19 h 311"/>
                <a:gd name="T6" fmla="*/ 406 w 1053"/>
                <a:gd name="T7" fmla="*/ 34 h 311"/>
                <a:gd name="T8" fmla="*/ 285 w 1053"/>
                <a:gd name="T9" fmla="*/ 94 h 311"/>
                <a:gd name="T10" fmla="*/ 100 w 1053"/>
                <a:gd name="T11" fmla="*/ 210 h 311"/>
                <a:gd name="T12" fmla="*/ 57 w 1053"/>
                <a:gd name="T13" fmla="*/ 243 h 311"/>
                <a:gd name="T14" fmla="*/ 36 w 1053"/>
                <a:gd name="T15" fmla="*/ 260 h 311"/>
                <a:gd name="T16" fmla="*/ 2 w 1053"/>
                <a:gd name="T17" fmla="*/ 298 h 311"/>
                <a:gd name="T18" fmla="*/ 1 w 1053"/>
                <a:gd name="T19" fmla="*/ 302 h 311"/>
                <a:gd name="T20" fmla="*/ 1 w 1053"/>
                <a:gd name="T21" fmla="*/ 306 h 311"/>
                <a:gd name="T22" fmla="*/ 1 w 1053"/>
                <a:gd name="T23" fmla="*/ 309 h 311"/>
                <a:gd name="T24" fmla="*/ 4 w 1053"/>
                <a:gd name="T25" fmla="*/ 311 h 311"/>
                <a:gd name="T26" fmla="*/ 7 w 1053"/>
                <a:gd name="T27" fmla="*/ 308 h 311"/>
                <a:gd name="T28" fmla="*/ 15 w 1053"/>
                <a:gd name="T29" fmla="*/ 291 h 311"/>
                <a:gd name="T30" fmla="*/ 50 w 1053"/>
                <a:gd name="T31" fmla="*/ 261 h 311"/>
                <a:gd name="T32" fmla="*/ 109 w 1053"/>
                <a:gd name="T33" fmla="*/ 217 h 311"/>
                <a:gd name="T34" fmla="*/ 192 w 1053"/>
                <a:gd name="T35" fmla="*/ 165 h 311"/>
                <a:gd name="T36" fmla="*/ 236 w 1053"/>
                <a:gd name="T37" fmla="*/ 140 h 311"/>
                <a:gd name="T38" fmla="*/ 416 w 1053"/>
                <a:gd name="T39" fmla="*/ 50 h 311"/>
                <a:gd name="T40" fmla="*/ 463 w 1053"/>
                <a:gd name="T41" fmla="*/ 32 h 311"/>
                <a:gd name="T42" fmla="*/ 490 w 1053"/>
                <a:gd name="T43" fmla="*/ 22 h 311"/>
                <a:gd name="T44" fmla="*/ 500 w 1053"/>
                <a:gd name="T45" fmla="*/ 21 h 311"/>
                <a:gd name="T46" fmla="*/ 502 w 1053"/>
                <a:gd name="T47" fmla="*/ 22 h 311"/>
                <a:gd name="T48" fmla="*/ 503 w 1053"/>
                <a:gd name="T49" fmla="*/ 22 h 311"/>
                <a:gd name="T50" fmla="*/ 504 w 1053"/>
                <a:gd name="T51" fmla="*/ 23 h 311"/>
                <a:gd name="T52" fmla="*/ 504 w 1053"/>
                <a:gd name="T53" fmla="*/ 25 h 311"/>
                <a:gd name="T54" fmla="*/ 483 w 1053"/>
                <a:gd name="T55" fmla="*/ 59 h 311"/>
                <a:gd name="T56" fmla="*/ 419 w 1053"/>
                <a:gd name="T57" fmla="*/ 166 h 311"/>
                <a:gd name="T58" fmla="*/ 380 w 1053"/>
                <a:gd name="T59" fmla="*/ 232 h 311"/>
                <a:gd name="T60" fmla="*/ 372 w 1053"/>
                <a:gd name="T61" fmla="*/ 267 h 311"/>
                <a:gd name="T62" fmla="*/ 377 w 1053"/>
                <a:gd name="T63" fmla="*/ 284 h 311"/>
                <a:gd name="T64" fmla="*/ 389 w 1053"/>
                <a:gd name="T65" fmla="*/ 297 h 311"/>
                <a:gd name="T66" fmla="*/ 411 w 1053"/>
                <a:gd name="T67" fmla="*/ 305 h 311"/>
                <a:gd name="T68" fmla="*/ 425 w 1053"/>
                <a:gd name="T69" fmla="*/ 302 h 311"/>
                <a:gd name="T70" fmla="*/ 484 w 1053"/>
                <a:gd name="T71" fmla="*/ 276 h 311"/>
                <a:gd name="T72" fmla="*/ 757 w 1053"/>
                <a:gd name="T73" fmla="*/ 152 h 311"/>
                <a:gd name="T74" fmla="*/ 950 w 1053"/>
                <a:gd name="T75" fmla="*/ 63 h 311"/>
                <a:gd name="T76" fmla="*/ 1041 w 1053"/>
                <a:gd name="T77" fmla="*/ 25 h 311"/>
                <a:gd name="T78" fmla="*/ 1052 w 1053"/>
                <a:gd name="T79" fmla="*/ 10 h 311"/>
                <a:gd name="T80" fmla="*/ 1039 w 1053"/>
                <a:gd name="T81" fmla="*/ 6 h 311"/>
                <a:gd name="T82" fmla="*/ 1004 w 1053"/>
                <a:gd name="T83" fmla="*/ 11 h 311"/>
                <a:gd name="T84" fmla="*/ 875 w 1053"/>
                <a:gd name="T85" fmla="*/ 63 h 311"/>
                <a:gd name="T86" fmla="*/ 751 w 1053"/>
                <a:gd name="T87" fmla="*/ 121 h 311"/>
                <a:gd name="T88" fmla="*/ 547 w 1053"/>
                <a:gd name="T89" fmla="*/ 213 h 311"/>
                <a:gd name="T90" fmla="*/ 432 w 1053"/>
                <a:gd name="T91" fmla="*/ 265 h 311"/>
                <a:gd name="T92" fmla="*/ 415 w 1053"/>
                <a:gd name="T93" fmla="*/ 273 h 311"/>
                <a:gd name="T94" fmla="*/ 412 w 1053"/>
                <a:gd name="T95" fmla="*/ 273 h 311"/>
                <a:gd name="T96" fmla="*/ 405 w 1053"/>
                <a:gd name="T97" fmla="*/ 270 h 311"/>
                <a:gd name="T98" fmla="*/ 402 w 1053"/>
                <a:gd name="T99" fmla="*/ 264 h 311"/>
                <a:gd name="T100" fmla="*/ 402 w 1053"/>
                <a:gd name="T101" fmla="*/ 263 h 311"/>
                <a:gd name="T102" fmla="*/ 402 w 1053"/>
                <a:gd name="T103" fmla="*/ 260 h 311"/>
                <a:gd name="T104" fmla="*/ 414 w 1053"/>
                <a:gd name="T105" fmla="*/ 232 h 311"/>
                <a:gd name="T106" fmla="*/ 448 w 1053"/>
                <a:gd name="T107" fmla="*/ 171 h 311"/>
                <a:gd name="T108" fmla="*/ 524 w 1053"/>
                <a:gd name="T109" fmla="*/ 35 h 311"/>
                <a:gd name="T110" fmla="*/ 527 w 1053"/>
                <a:gd name="T111" fmla="*/ 29 h 311"/>
                <a:gd name="T112" fmla="*/ 526 w 1053"/>
                <a:gd name="T113" fmla="*/ 17 h 311"/>
                <a:gd name="T114" fmla="*/ 518 w 1053"/>
                <a:gd name="T115" fmla="*/ 6 h 311"/>
                <a:gd name="T116" fmla="*/ 514 w 1053"/>
                <a:gd name="T117" fmla="*/ 4 h 311"/>
                <a:gd name="T118" fmla="*/ 508 w 1053"/>
                <a:gd name="T119" fmla="*/ 1 h 311"/>
                <a:gd name="T120" fmla="*/ 500 w 1053"/>
                <a:gd name="T12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311">
                  <a:moveTo>
                    <a:pt x="500" y="0"/>
                  </a:moveTo>
                  <a:cubicBezTo>
                    <a:pt x="499" y="0"/>
                    <a:pt x="498" y="0"/>
                    <a:pt x="497" y="0"/>
                  </a:cubicBezTo>
                  <a:cubicBezTo>
                    <a:pt x="492" y="1"/>
                    <a:pt x="486" y="2"/>
                    <a:pt x="481" y="4"/>
                  </a:cubicBezTo>
                  <a:cubicBezTo>
                    <a:pt x="477" y="5"/>
                    <a:pt x="473" y="7"/>
                    <a:pt x="469" y="9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44" y="19"/>
                    <a:pt x="444" y="19"/>
                    <a:pt x="444" y="19"/>
                  </a:cubicBezTo>
                  <a:cubicBezTo>
                    <a:pt x="439" y="21"/>
                    <a:pt x="435" y="22"/>
                    <a:pt x="431" y="24"/>
                  </a:cubicBezTo>
                  <a:cubicBezTo>
                    <a:pt x="423" y="27"/>
                    <a:pt x="414" y="31"/>
                    <a:pt x="406" y="34"/>
                  </a:cubicBezTo>
                  <a:cubicBezTo>
                    <a:pt x="398" y="38"/>
                    <a:pt x="390" y="41"/>
                    <a:pt x="381" y="45"/>
                  </a:cubicBezTo>
                  <a:cubicBezTo>
                    <a:pt x="348" y="60"/>
                    <a:pt x="317" y="77"/>
                    <a:pt x="285" y="94"/>
                  </a:cubicBezTo>
                  <a:cubicBezTo>
                    <a:pt x="253" y="111"/>
                    <a:pt x="221" y="130"/>
                    <a:pt x="190" y="149"/>
                  </a:cubicBezTo>
                  <a:cubicBezTo>
                    <a:pt x="159" y="168"/>
                    <a:pt x="129" y="188"/>
                    <a:pt x="100" y="210"/>
                  </a:cubicBezTo>
                  <a:cubicBezTo>
                    <a:pt x="93" y="215"/>
                    <a:pt x="86" y="221"/>
                    <a:pt x="78" y="226"/>
                  </a:cubicBezTo>
                  <a:cubicBezTo>
                    <a:pt x="71" y="231"/>
                    <a:pt x="64" y="237"/>
                    <a:pt x="57" y="243"/>
                  </a:cubicBezTo>
                  <a:cubicBezTo>
                    <a:pt x="53" y="245"/>
                    <a:pt x="50" y="248"/>
                    <a:pt x="46" y="251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29" y="265"/>
                    <a:pt x="22" y="271"/>
                    <a:pt x="16" y="278"/>
                  </a:cubicBezTo>
                  <a:cubicBezTo>
                    <a:pt x="10" y="284"/>
                    <a:pt x="5" y="290"/>
                    <a:pt x="2" y="298"/>
                  </a:cubicBezTo>
                  <a:cubicBezTo>
                    <a:pt x="2" y="299"/>
                    <a:pt x="2" y="300"/>
                    <a:pt x="1" y="301"/>
                  </a:cubicBezTo>
                  <a:cubicBezTo>
                    <a:pt x="1" y="302"/>
                    <a:pt x="1" y="302"/>
                    <a:pt x="1" y="302"/>
                  </a:cubicBezTo>
                  <a:cubicBezTo>
                    <a:pt x="1" y="303"/>
                    <a:pt x="1" y="303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1" y="307"/>
                    <a:pt x="0" y="307"/>
                    <a:pt x="0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1" y="310"/>
                    <a:pt x="2" y="310"/>
                    <a:pt x="3" y="311"/>
                  </a:cubicBezTo>
                  <a:cubicBezTo>
                    <a:pt x="3" y="311"/>
                    <a:pt x="4" y="311"/>
                    <a:pt x="4" y="311"/>
                  </a:cubicBezTo>
                  <a:cubicBezTo>
                    <a:pt x="5" y="311"/>
                    <a:pt x="6" y="310"/>
                    <a:pt x="6" y="310"/>
                  </a:cubicBezTo>
                  <a:cubicBezTo>
                    <a:pt x="7" y="309"/>
                    <a:pt x="7" y="309"/>
                    <a:pt x="7" y="308"/>
                  </a:cubicBezTo>
                  <a:cubicBezTo>
                    <a:pt x="7" y="308"/>
                    <a:pt x="8" y="307"/>
                    <a:pt x="8" y="307"/>
                  </a:cubicBezTo>
                  <a:cubicBezTo>
                    <a:pt x="8" y="302"/>
                    <a:pt x="10" y="296"/>
                    <a:pt x="15" y="291"/>
                  </a:cubicBezTo>
                  <a:cubicBezTo>
                    <a:pt x="19" y="286"/>
                    <a:pt x="25" y="281"/>
                    <a:pt x="31" y="276"/>
                  </a:cubicBezTo>
                  <a:cubicBezTo>
                    <a:pt x="37" y="271"/>
                    <a:pt x="43" y="266"/>
                    <a:pt x="50" y="261"/>
                  </a:cubicBezTo>
                  <a:cubicBezTo>
                    <a:pt x="56" y="256"/>
                    <a:pt x="63" y="251"/>
                    <a:pt x="69" y="246"/>
                  </a:cubicBezTo>
                  <a:cubicBezTo>
                    <a:pt x="82" y="236"/>
                    <a:pt x="95" y="227"/>
                    <a:pt x="109" y="217"/>
                  </a:cubicBezTo>
                  <a:cubicBezTo>
                    <a:pt x="122" y="208"/>
                    <a:pt x="136" y="199"/>
                    <a:pt x="150" y="191"/>
                  </a:cubicBezTo>
                  <a:cubicBezTo>
                    <a:pt x="164" y="182"/>
                    <a:pt x="178" y="174"/>
                    <a:pt x="192" y="165"/>
                  </a:cubicBezTo>
                  <a:cubicBezTo>
                    <a:pt x="214" y="152"/>
                    <a:pt x="214" y="152"/>
                    <a:pt x="214" y="152"/>
                  </a:cubicBezTo>
                  <a:cubicBezTo>
                    <a:pt x="221" y="148"/>
                    <a:pt x="228" y="144"/>
                    <a:pt x="236" y="140"/>
                  </a:cubicBezTo>
                  <a:cubicBezTo>
                    <a:pt x="265" y="123"/>
                    <a:pt x="294" y="107"/>
                    <a:pt x="324" y="92"/>
                  </a:cubicBezTo>
                  <a:cubicBezTo>
                    <a:pt x="354" y="78"/>
                    <a:pt x="385" y="63"/>
                    <a:pt x="416" y="50"/>
                  </a:cubicBezTo>
                  <a:cubicBezTo>
                    <a:pt x="424" y="47"/>
                    <a:pt x="432" y="44"/>
                    <a:pt x="439" y="41"/>
                  </a:cubicBezTo>
                  <a:cubicBezTo>
                    <a:pt x="447" y="38"/>
                    <a:pt x="455" y="35"/>
                    <a:pt x="463" y="32"/>
                  </a:cubicBezTo>
                  <a:cubicBezTo>
                    <a:pt x="467" y="30"/>
                    <a:pt x="471" y="29"/>
                    <a:pt x="476" y="27"/>
                  </a:cubicBezTo>
                  <a:cubicBezTo>
                    <a:pt x="481" y="25"/>
                    <a:pt x="485" y="23"/>
                    <a:pt x="490" y="22"/>
                  </a:cubicBezTo>
                  <a:cubicBezTo>
                    <a:pt x="493" y="22"/>
                    <a:pt x="495" y="21"/>
                    <a:pt x="498" y="21"/>
                  </a:cubicBezTo>
                  <a:cubicBezTo>
                    <a:pt x="499" y="21"/>
                    <a:pt x="499" y="21"/>
                    <a:pt x="500" y="21"/>
                  </a:cubicBezTo>
                  <a:cubicBezTo>
                    <a:pt x="501" y="21"/>
                    <a:pt x="501" y="22"/>
                    <a:pt x="502" y="22"/>
                  </a:cubicBezTo>
                  <a:cubicBezTo>
                    <a:pt x="502" y="22"/>
                    <a:pt x="502" y="22"/>
                    <a:pt x="502" y="22"/>
                  </a:cubicBezTo>
                  <a:cubicBezTo>
                    <a:pt x="503" y="22"/>
                    <a:pt x="503" y="22"/>
                    <a:pt x="503" y="22"/>
                  </a:cubicBezTo>
                  <a:cubicBezTo>
                    <a:pt x="503" y="22"/>
                    <a:pt x="503" y="22"/>
                    <a:pt x="503" y="22"/>
                  </a:cubicBezTo>
                  <a:cubicBezTo>
                    <a:pt x="503" y="23"/>
                    <a:pt x="503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4"/>
                    <a:pt x="504" y="25"/>
                    <a:pt x="504" y="25"/>
                  </a:cubicBezTo>
                  <a:cubicBezTo>
                    <a:pt x="500" y="31"/>
                    <a:pt x="497" y="36"/>
                    <a:pt x="494" y="42"/>
                  </a:cubicBezTo>
                  <a:cubicBezTo>
                    <a:pt x="490" y="48"/>
                    <a:pt x="486" y="54"/>
                    <a:pt x="483" y="59"/>
                  </a:cubicBezTo>
                  <a:cubicBezTo>
                    <a:pt x="476" y="71"/>
                    <a:pt x="469" y="83"/>
                    <a:pt x="462" y="94"/>
                  </a:cubicBezTo>
                  <a:cubicBezTo>
                    <a:pt x="449" y="117"/>
                    <a:pt x="435" y="140"/>
                    <a:pt x="419" y="166"/>
                  </a:cubicBezTo>
                  <a:cubicBezTo>
                    <a:pt x="393" y="209"/>
                    <a:pt x="393" y="209"/>
                    <a:pt x="393" y="209"/>
                  </a:cubicBezTo>
                  <a:cubicBezTo>
                    <a:pt x="389" y="216"/>
                    <a:pt x="384" y="223"/>
                    <a:pt x="380" y="232"/>
                  </a:cubicBezTo>
                  <a:cubicBezTo>
                    <a:pt x="378" y="237"/>
                    <a:pt x="375" y="241"/>
                    <a:pt x="374" y="247"/>
                  </a:cubicBezTo>
                  <a:cubicBezTo>
                    <a:pt x="372" y="253"/>
                    <a:pt x="371" y="260"/>
                    <a:pt x="372" y="267"/>
                  </a:cubicBezTo>
                  <a:cubicBezTo>
                    <a:pt x="372" y="271"/>
                    <a:pt x="373" y="275"/>
                    <a:pt x="375" y="278"/>
                  </a:cubicBezTo>
                  <a:cubicBezTo>
                    <a:pt x="376" y="280"/>
                    <a:pt x="377" y="282"/>
                    <a:pt x="377" y="284"/>
                  </a:cubicBezTo>
                  <a:cubicBezTo>
                    <a:pt x="378" y="285"/>
                    <a:pt x="379" y="287"/>
                    <a:pt x="381" y="288"/>
                  </a:cubicBezTo>
                  <a:cubicBezTo>
                    <a:pt x="383" y="292"/>
                    <a:pt x="386" y="295"/>
                    <a:pt x="389" y="297"/>
                  </a:cubicBezTo>
                  <a:cubicBezTo>
                    <a:pt x="393" y="300"/>
                    <a:pt x="397" y="302"/>
                    <a:pt x="400" y="303"/>
                  </a:cubicBezTo>
                  <a:cubicBezTo>
                    <a:pt x="404" y="304"/>
                    <a:pt x="408" y="305"/>
                    <a:pt x="411" y="305"/>
                  </a:cubicBezTo>
                  <a:cubicBezTo>
                    <a:pt x="412" y="305"/>
                    <a:pt x="412" y="305"/>
                    <a:pt x="413" y="305"/>
                  </a:cubicBezTo>
                  <a:cubicBezTo>
                    <a:pt x="417" y="304"/>
                    <a:pt x="421" y="303"/>
                    <a:pt x="425" y="302"/>
                  </a:cubicBezTo>
                  <a:cubicBezTo>
                    <a:pt x="438" y="296"/>
                    <a:pt x="438" y="296"/>
                    <a:pt x="438" y="296"/>
                  </a:cubicBezTo>
                  <a:cubicBezTo>
                    <a:pt x="484" y="276"/>
                    <a:pt x="484" y="276"/>
                    <a:pt x="484" y="276"/>
                  </a:cubicBezTo>
                  <a:cubicBezTo>
                    <a:pt x="532" y="255"/>
                    <a:pt x="580" y="233"/>
                    <a:pt x="628" y="211"/>
                  </a:cubicBezTo>
                  <a:cubicBezTo>
                    <a:pt x="757" y="152"/>
                    <a:pt x="757" y="152"/>
                    <a:pt x="757" y="152"/>
                  </a:cubicBezTo>
                  <a:cubicBezTo>
                    <a:pt x="800" y="132"/>
                    <a:pt x="843" y="112"/>
                    <a:pt x="886" y="92"/>
                  </a:cubicBezTo>
                  <a:cubicBezTo>
                    <a:pt x="950" y="63"/>
                    <a:pt x="950" y="63"/>
                    <a:pt x="950" y="63"/>
                  </a:cubicBezTo>
                  <a:cubicBezTo>
                    <a:pt x="974" y="52"/>
                    <a:pt x="998" y="43"/>
                    <a:pt x="1021" y="34"/>
                  </a:cubicBezTo>
                  <a:cubicBezTo>
                    <a:pt x="1028" y="32"/>
                    <a:pt x="1037" y="30"/>
                    <a:pt x="1041" y="25"/>
                  </a:cubicBezTo>
                  <a:cubicBezTo>
                    <a:pt x="1044" y="23"/>
                    <a:pt x="1047" y="20"/>
                    <a:pt x="1050" y="17"/>
                  </a:cubicBezTo>
                  <a:cubicBezTo>
                    <a:pt x="1051" y="15"/>
                    <a:pt x="1053" y="12"/>
                    <a:pt x="1052" y="10"/>
                  </a:cubicBezTo>
                  <a:cubicBezTo>
                    <a:pt x="1051" y="8"/>
                    <a:pt x="1049" y="7"/>
                    <a:pt x="1047" y="6"/>
                  </a:cubicBezTo>
                  <a:cubicBezTo>
                    <a:pt x="1044" y="6"/>
                    <a:pt x="1041" y="6"/>
                    <a:pt x="1039" y="6"/>
                  </a:cubicBezTo>
                  <a:cubicBezTo>
                    <a:pt x="1038" y="6"/>
                    <a:pt x="1038" y="6"/>
                    <a:pt x="1037" y="6"/>
                  </a:cubicBezTo>
                  <a:cubicBezTo>
                    <a:pt x="1026" y="6"/>
                    <a:pt x="1015" y="8"/>
                    <a:pt x="1004" y="11"/>
                  </a:cubicBezTo>
                  <a:cubicBezTo>
                    <a:pt x="973" y="20"/>
                    <a:pt x="944" y="32"/>
                    <a:pt x="916" y="44"/>
                  </a:cubicBezTo>
                  <a:cubicBezTo>
                    <a:pt x="902" y="50"/>
                    <a:pt x="889" y="57"/>
                    <a:pt x="875" y="63"/>
                  </a:cubicBezTo>
                  <a:cubicBezTo>
                    <a:pt x="813" y="92"/>
                    <a:pt x="813" y="92"/>
                    <a:pt x="813" y="92"/>
                  </a:cubicBezTo>
                  <a:cubicBezTo>
                    <a:pt x="751" y="121"/>
                    <a:pt x="751" y="121"/>
                    <a:pt x="751" y="121"/>
                  </a:cubicBezTo>
                  <a:cubicBezTo>
                    <a:pt x="690" y="149"/>
                    <a:pt x="690" y="149"/>
                    <a:pt x="690" y="149"/>
                  </a:cubicBezTo>
                  <a:cubicBezTo>
                    <a:pt x="643" y="171"/>
                    <a:pt x="595" y="192"/>
                    <a:pt x="547" y="213"/>
                  </a:cubicBezTo>
                  <a:cubicBezTo>
                    <a:pt x="455" y="255"/>
                    <a:pt x="455" y="255"/>
                    <a:pt x="455" y="255"/>
                  </a:cubicBezTo>
                  <a:cubicBezTo>
                    <a:pt x="432" y="265"/>
                    <a:pt x="432" y="265"/>
                    <a:pt x="432" y="265"/>
                  </a:cubicBezTo>
                  <a:cubicBezTo>
                    <a:pt x="420" y="270"/>
                    <a:pt x="420" y="270"/>
                    <a:pt x="420" y="270"/>
                  </a:cubicBezTo>
                  <a:cubicBezTo>
                    <a:pt x="415" y="273"/>
                    <a:pt x="415" y="273"/>
                    <a:pt x="415" y="273"/>
                  </a:cubicBezTo>
                  <a:cubicBezTo>
                    <a:pt x="414" y="273"/>
                    <a:pt x="413" y="273"/>
                    <a:pt x="412" y="273"/>
                  </a:cubicBezTo>
                  <a:cubicBezTo>
                    <a:pt x="412" y="273"/>
                    <a:pt x="412" y="273"/>
                    <a:pt x="412" y="273"/>
                  </a:cubicBezTo>
                  <a:cubicBezTo>
                    <a:pt x="410" y="273"/>
                    <a:pt x="409" y="273"/>
                    <a:pt x="407" y="272"/>
                  </a:cubicBezTo>
                  <a:cubicBezTo>
                    <a:pt x="407" y="272"/>
                    <a:pt x="406" y="271"/>
                    <a:pt x="405" y="270"/>
                  </a:cubicBezTo>
                  <a:cubicBezTo>
                    <a:pt x="405" y="269"/>
                    <a:pt x="404" y="268"/>
                    <a:pt x="403" y="267"/>
                  </a:cubicBezTo>
                  <a:cubicBezTo>
                    <a:pt x="403" y="266"/>
                    <a:pt x="402" y="265"/>
                    <a:pt x="402" y="264"/>
                  </a:cubicBezTo>
                  <a:cubicBezTo>
                    <a:pt x="402" y="264"/>
                    <a:pt x="402" y="264"/>
                    <a:pt x="402" y="264"/>
                  </a:cubicBezTo>
                  <a:cubicBezTo>
                    <a:pt x="402" y="263"/>
                    <a:pt x="402" y="263"/>
                    <a:pt x="402" y="263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2"/>
                    <a:pt x="402" y="261"/>
                    <a:pt x="402" y="260"/>
                  </a:cubicBezTo>
                  <a:cubicBezTo>
                    <a:pt x="402" y="257"/>
                    <a:pt x="403" y="254"/>
                    <a:pt x="404" y="251"/>
                  </a:cubicBezTo>
                  <a:cubicBezTo>
                    <a:pt x="407" y="245"/>
                    <a:pt x="410" y="239"/>
                    <a:pt x="414" y="232"/>
                  </a:cubicBezTo>
                  <a:cubicBezTo>
                    <a:pt x="426" y="212"/>
                    <a:pt x="426" y="212"/>
                    <a:pt x="426" y="212"/>
                  </a:cubicBezTo>
                  <a:cubicBezTo>
                    <a:pt x="433" y="199"/>
                    <a:pt x="441" y="185"/>
                    <a:pt x="448" y="171"/>
                  </a:cubicBezTo>
                  <a:cubicBezTo>
                    <a:pt x="466" y="140"/>
                    <a:pt x="484" y="109"/>
                    <a:pt x="501" y="78"/>
                  </a:cubicBezTo>
                  <a:cubicBezTo>
                    <a:pt x="509" y="64"/>
                    <a:pt x="517" y="49"/>
                    <a:pt x="524" y="35"/>
                  </a:cubicBezTo>
                  <a:cubicBezTo>
                    <a:pt x="525" y="34"/>
                    <a:pt x="526" y="32"/>
                    <a:pt x="526" y="31"/>
                  </a:cubicBezTo>
                  <a:cubicBezTo>
                    <a:pt x="527" y="30"/>
                    <a:pt x="527" y="29"/>
                    <a:pt x="527" y="29"/>
                  </a:cubicBezTo>
                  <a:cubicBezTo>
                    <a:pt x="527" y="28"/>
                    <a:pt x="527" y="27"/>
                    <a:pt x="527" y="26"/>
                  </a:cubicBezTo>
                  <a:cubicBezTo>
                    <a:pt x="528" y="23"/>
                    <a:pt x="527" y="20"/>
                    <a:pt x="526" y="17"/>
                  </a:cubicBezTo>
                  <a:cubicBezTo>
                    <a:pt x="525" y="14"/>
                    <a:pt x="523" y="12"/>
                    <a:pt x="521" y="9"/>
                  </a:cubicBezTo>
                  <a:cubicBezTo>
                    <a:pt x="520" y="8"/>
                    <a:pt x="519" y="7"/>
                    <a:pt x="518" y="6"/>
                  </a:cubicBezTo>
                  <a:cubicBezTo>
                    <a:pt x="517" y="6"/>
                    <a:pt x="517" y="5"/>
                    <a:pt x="516" y="5"/>
                  </a:cubicBezTo>
                  <a:cubicBezTo>
                    <a:pt x="515" y="5"/>
                    <a:pt x="515" y="4"/>
                    <a:pt x="514" y="4"/>
                  </a:cubicBezTo>
                  <a:cubicBezTo>
                    <a:pt x="513" y="3"/>
                    <a:pt x="511" y="2"/>
                    <a:pt x="510" y="2"/>
                  </a:cubicBezTo>
                  <a:cubicBezTo>
                    <a:pt x="508" y="1"/>
                    <a:pt x="508" y="1"/>
                    <a:pt x="508" y="1"/>
                  </a:cubicBezTo>
                  <a:cubicBezTo>
                    <a:pt x="507" y="1"/>
                    <a:pt x="506" y="1"/>
                    <a:pt x="506" y="1"/>
                  </a:cubicBezTo>
                  <a:cubicBezTo>
                    <a:pt x="504" y="0"/>
                    <a:pt x="502" y="0"/>
                    <a:pt x="50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grpSp>
        <p:nvGrpSpPr>
          <p:cNvPr id="810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1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812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83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4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5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6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7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8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9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0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1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2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3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4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5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6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7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8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9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0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1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2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3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4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5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6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7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8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9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0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1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2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3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4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5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6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7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8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9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0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1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2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3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4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5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6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7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8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9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0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1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2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3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4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5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6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7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8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9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0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1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2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3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4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5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6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7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8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9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0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1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2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3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4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5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6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7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8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9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0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1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2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3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4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5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6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7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8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9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0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1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2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3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4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5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6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7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8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9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0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1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2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3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4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5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6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7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8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9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0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1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2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3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4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5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6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7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8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9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0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1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2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3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4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5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6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7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8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9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0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1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2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3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4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5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6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7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8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9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0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1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2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3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4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5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6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7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8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9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0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1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2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3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4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5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6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7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8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9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0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1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2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3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4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5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6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7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8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9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0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1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2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3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4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5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6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7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8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9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0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1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2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3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4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5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6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7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8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9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0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1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2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3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4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5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6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7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8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9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80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81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82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13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83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4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5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6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7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8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9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0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1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2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3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4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5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6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7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8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9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0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1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2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3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4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5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6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7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8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9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0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1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2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3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4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5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6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7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8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9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0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1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2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3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4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5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6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7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8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9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0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1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2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3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4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5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6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7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8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9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0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1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2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3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4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5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6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7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8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9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0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1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2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3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4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5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6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7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8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9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0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1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2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3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4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5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6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7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8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9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0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1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2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3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4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5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6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7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8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9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0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1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2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3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4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5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6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7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8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9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0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1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2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3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4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5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6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7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8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9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0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1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2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3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4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5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6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7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8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9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0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1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2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3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4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5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6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7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8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9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0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1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2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3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4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5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6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7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8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9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0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1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2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3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4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5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6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7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8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9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0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1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2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3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4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5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6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7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8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9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0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1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2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3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4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5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6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7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8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9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0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1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2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3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4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5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6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7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8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9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0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1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2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3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4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5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6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7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8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9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0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1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2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14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83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4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5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6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7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8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9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0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1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2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3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4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5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6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7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8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9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0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1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2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3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4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5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6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7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8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9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0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1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2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3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4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5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6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7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8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9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0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1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2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3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4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5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6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7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8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9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0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1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2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3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4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5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6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7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8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9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0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1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2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3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4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5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6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7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8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9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0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1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2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3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4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5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6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7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8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9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0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1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2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3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4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5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6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7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8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9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0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1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2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3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4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5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6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7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8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9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0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1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2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3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4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5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6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7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8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9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0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1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2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3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4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5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6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7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8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9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0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1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2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3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4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5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6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7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8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9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0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1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2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3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4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5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6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7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8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9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0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1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2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3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4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5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6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7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8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9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0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1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2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3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4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5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6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7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8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9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0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1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2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3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4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5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6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7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8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9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0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1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2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3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4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5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6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7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8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9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0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1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2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3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4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5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6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7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8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9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0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1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2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3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4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5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6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7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8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9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0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1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2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815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6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7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8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9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0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1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2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3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4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5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6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7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8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9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0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1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2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3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4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5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6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7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8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9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0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1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2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3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4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5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6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7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8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9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0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1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2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3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4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5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6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7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8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9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0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1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2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3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4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5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6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7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8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9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0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1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2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3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4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5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6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7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8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9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0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1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2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3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4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5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6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7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8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9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0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1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2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3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4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5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6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7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8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9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0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1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2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3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4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5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6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7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8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9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0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1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2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3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4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5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6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7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8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9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0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1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2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3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4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5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6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7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8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9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0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1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2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3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4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5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6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7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8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9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0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1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2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3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4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5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6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7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8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9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0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1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2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3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4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5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6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7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8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9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0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1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2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3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4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5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6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7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8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9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0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1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2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3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4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5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6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7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8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9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0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1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2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1583" name="Picture 158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pic>
        <p:nvPicPr>
          <p:cNvPr id="1584" name="Picture 1583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85" name="Group 1584"/>
          <p:cNvGrpSpPr/>
          <p:nvPr userDrawn="1"/>
        </p:nvGrpSpPr>
        <p:grpSpPr bwMode="ltGray">
          <a:xfrm>
            <a:off x="7347037" y="1203769"/>
            <a:ext cx="3635367" cy="4456252"/>
            <a:chOff x="3589338" y="3106738"/>
            <a:chExt cx="541338" cy="663575"/>
          </a:xfrm>
          <a:solidFill>
            <a:schemeClr val="tx2"/>
          </a:solidFill>
        </p:grpSpPr>
        <p:sp>
          <p:nvSpPr>
            <p:cNvPr id="1586" name="Freeform 31"/>
            <p:cNvSpPr>
              <a:spLocks/>
            </p:cNvSpPr>
            <p:nvPr/>
          </p:nvSpPr>
          <p:spPr bwMode="ltGray">
            <a:xfrm>
              <a:off x="3709988" y="346868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7" name="Freeform 32"/>
            <p:cNvSpPr>
              <a:spLocks/>
            </p:cNvSpPr>
            <p:nvPr/>
          </p:nvSpPr>
          <p:spPr bwMode="ltGray">
            <a:xfrm>
              <a:off x="3709988" y="346868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8" name="Freeform 33"/>
            <p:cNvSpPr>
              <a:spLocks/>
            </p:cNvSpPr>
            <p:nvPr/>
          </p:nvSpPr>
          <p:spPr bwMode="ltGray">
            <a:xfrm>
              <a:off x="3709988" y="334803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9" name="Freeform 34"/>
            <p:cNvSpPr>
              <a:spLocks/>
            </p:cNvSpPr>
            <p:nvPr/>
          </p:nvSpPr>
          <p:spPr bwMode="ltGray">
            <a:xfrm>
              <a:off x="3709988" y="334803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0" name="Freeform 35"/>
            <p:cNvSpPr>
              <a:spLocks noEditPoints="1"/>
            </p:cNvSpPr>
            <p:nvPr/>
          </p:nvSpPr>
          <p:spPr bwMode="ltGray">
            <a:xfrm>
              <a:off x="3589338" y="3106738"/>
              <a:ext cx="541338" cy="663575"/>
            </a:xfrm>
            <a:custGeom>
              <a:avLst/>
              <a:gdLst>
                <a:gd name="T0" fmla="*/ 114 w 341"/>
                <a:gd name="T1" fmla="*/ 380 h 418"/>
                <a:gd name="T2" fmla="*/ 114 w 341"/>
                <a:gd name="T3" fmla="*/ 342 h 418"/>
                <a:gd name="T4" fmla="*/ 114 w 341"/>
                <a:gd name="T5" fmla="*/ 342 h 418"/>
                <a:gd name="T6" fmla="*/ 114 w 341"/>
                <a:gd name="T7" fmla="*/ 342 h 418"/>
                <a:gd name="T8" fmla="*/ 265 w 341"/>
                <a:gd name="T9" fmla="*/ 342 h 418"/>
                <a:gd name="T10" fmla="*/ 265 w 341"/>
                <a:gd name="T11" fmla="*/ 114 h 418"/>
                <a:gd name="T12" fmla="*/ 303 w 341"/>
                <a:gd name="T13" fmla="*/ 114 h 418"/>
                <a:gd name="T14" fmla="*/ 303 w 341"/>
                <a:gd name="T15" fmla="*/ 114 h 418"/>
                <a:gd name="T16" fmla="*/ 303 w 341"/>
                <a:gd name="T17" fmla="*/ 380 h 418"/>
                <a:gd name="T18" fmla="*/ 114 w 341"/>
                <a:gd name="T19" fmla="*/ 380 h 418"/>
                <a:gd name="T20" fmla="*/ 114 w 341"/>
                <a:gd name="T21" fmla="*/ 380 h 418"/>
                <a:gd name="T22" fmla="*/ 114 w 341"/>
                <a:gd name="T23" fmla="*/ 380 h 418"/>
                <a:gd name="T24" fmla="*/ 228 w 341"/>
                <a:gd name="T25" fmla="*/ 0 h 418"/>
                <a:gd name="T26" fmla="*/ 76 w 341"/>
                <a:gd name="T27" fmla="*/ 0 h 418"/>
                <a:gd name="T28" fmla="*/ 38 w 341"/>
                <a:gd name="T29" fmla="*/ 38 h 418"/>
                <a:gd name="T30" fmla="*/ 228 w 341"/>
                <a:gd name="T31" fmla="*/ 38 h 418"/>
                <a:gd name="T32" fmla="*/ 228 w 341"/>
                <a:gd name="T33" fmla="*/ 38 h 418"/>
                <a:gd name="T34" fmla="*/ 228 w 341"/>
                <a:gd name="T35" fmla="*/ 304 h 418"/>
                <a:gd name="T36" fmla="*/ 38 w 341"/>
                <a:gd name="T37" fmla="*/ 304 h 418"/>
                <a:gd name="T38" fmla="*/ 38 w 341"/>
                <a:gd name="T39" fmla="*/ 304 h 418"/>
                <a:gd name="T40" fmla="*/ 38 w 341"/>
                <a:gd name="T41" fmla="*/ 38 h 418"/>
                <a:gd name="T42" fmla="*/ 0 w 341"/>
                <a:gd name="T43" fmla="*/ 76 h 418"/>
                <a:gd name="T44" fmla="*/ 0 w 341"/>
                <a:gd name="T45" fmla="*/ 76 h 418"/>
                <a:gd name="T46" fmla="*/ 0 w 341"/>
                <a:gd name="T47" fmla="*/ 342 h 418"/>
                <a:gd name="T48" fmla="*/ 76 w 341"/>
                <a:gd name="T49" fmla="*/ 342 h 418"/>
                <a:gd name="T50" fmla="*/ 76 w 341"/>
                <a:gd name="T51" fmla="*/ 418 h 418"/>
                <a:gd name="T52" fmla="*/ 341 w 341"/>
                <a:gd name="T53" fmla="*/ 418 h 418"/>
                <a:gd name="T54" fmla="*/ 341 w 341"/>
                <a:gd name="T55" fmla="*/ 76 h 418"/>
                <a:gd name="T56" fmla="*/ 265 w 341"/>
                <a:gd name="T57" fmla="*/ 76 h 418"/>
                <a:gd name="T58" fmla="*/ 265 w 341"/>
                <a:gd name="T59" fmla="*/ 0 h 418"/>
                <a:gd name="T60" fmla="*/ 228 w 341"/>
                <a:gd name="T61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1" h="418">
                  <a:moveTo>
                    <a:pt x="114" y="380"/>
                  </a:move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265" y="342"/>
                  </a:lnTo>
                  <a:lnTo>
                    <a:pt x="265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4" y="380"/>
                  </a:lnTo>
                  <a:close/>
                  <a:moveTo>
                    <a:pt x="228" y="0"/>
                  </a:moveTo>
                  <a:lnTo>
                    <a:pt x="76" y="0"/>
                  </a:lnTo>
                  <a:lnTo>
                    <a:pt x="38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04"/>
                  </a:lnTo>
                  <a:lnTo>
                    <a:pt x="38" y="304"/>
                  </a:lnTo>
                  <a:lnTo>
                    <a:pt x="38" y="304"/>
                  </a:lnTo>
                  <a:lnTo>
                    <a:pt x="38" y="3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342"/>
                  </a:lnTo>
                  <a:lnTo>
                    <a:pt x="76" y="342"/>
                  </a:lnTo>
                  <a:lnTo>
                    <a:pt x="76" y="418"/>
                  </a:lnTo>
                  <a:lnTo>
                    <a:pt x="341" y="418"/>
                  </a:lnTo>
                  <a:lnTo>
                    <a:pt x="341" y="76"/>
                  </a:lnTo>
                  <a:lnTo>
                    <a:pt x="265" y="76"/>
                  </a:lnTo>
                  <a:lnTo>
                    <a:pt x="265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1" name="Freeform 36"/>
            <p:cNvSpPr>
              <a:spLocks noEditPoints="1"/>
            </p:cNvSpPr>
            <p:nvPr/>
          </p:nvSpPr>
          <p:spPr bwMode="ltGray">
            <a:xfrm>
              <a:off x="3589338" y="3106738"/>
              <a:ext cx="541338" cy="663575"/>
            </a:xfrm>
            <a:custGeom>
              <a:avLst/>
              <a:gdLst>
                <a:gd name="T0" fmla="*/ 114 w 341"/>
                <a:gd name="T1" fmla="*/ 380 h 418"/>
                <a:gd name="T2" fmla="*/ 114 w 341"/>
                <a:gd name="T3" fmla="*/ 342 h 418"/>
                <a:gd name="T4" fmla="*/ 114 w 341"/>
                <a:gd name="T5" fmla="*/ 342 h 418"/>
                <a:gd name="T6" fmla="*/ 114 w 341"/>
                <a:gd name="T7" fmla="*/ 342 h 418"/>
                <a:gd name="T8" fmla="*/ 265 w 341"/>
                <a:gd name="T9" fmla="*/ 342 h 418"/>
                <a:gd name="T10" fmla="*/ 265 w 341"/>
                <a:gd name="T11" fmla="*/ 114 h 418"/>
                <a:gd name="T12" fmla="*/ 303 w 341"/>
                <a:gd name="T13" fmla="*/ 114 h 418"/>
                <a:gd name="T14" fmla="*/ 303 w 341"/>
                <a:gd name="T15" fmla="*/ 114 h 418"/>
                <a:gd name="T16" fmla="*/ 303 w 341"/>
                <a:gd name="T17" fmla="*/ 380 h 418"/>
                <a:gd name="T18" fmla="*/ 114 w 341"/>
                <a:gd name="T19" fmla="*/ 380 h 418"/>
                <a:gd name="T20" fmla="*/ 114 w 341"/>
                <a:gd name="T21" fmla="*/ 380 h 418"/>
                <a:gd name="T22" fmla="*/ 114 w 341"/>
                <a:gd name="T23" fmla="*/ 380 h 418"/>
                <a:gd name="T24" fmla="*/ 228 w 341"/>
                <a:gd name="T25" fmla="*/ 0 h 418"/>
                <a:gd name="T26" fmla="*/ 76 w 341"/>
                <a:gd name="T27" fmla="*/ 0 h 418"/>
                <a:gd name="T28" fmla="*/ 38 w 341"/>
                <a:gd name="T29" fmla="*/ 38 h 418"/>
                <a:gd name="T30" fmla="*/ 228 w 341"/>
                <a:gd name="T31" fmla="*/ 38 h 418"/>
                <a:gd name="T32" fmla="*/ 228 w 341"/>
                <a:gd name="T33" fmla="*/ 38 h 418"/>
                <a:gd name="T34" fmla="*/ 228 w 341"/>
                <a:gd name="T35" fmla="*/ 304 h 418"/>
                <a:gd name="T36" fmla="*/ 38 w 341"/>
                <a:gd name="T37" fmla="*/ 304 h 418"/>
                <a:gd name="T38" fmla="*/ 38 w 341"/>
                <a:gd name="T39" fmla="*/ 304 h 418"/>
                <a:gd name="T40" fmla="*/ 38 w 341"/>
                <a:gd name="T41" fmla="*/ 38 h 418"/>
                <a:gd name="T42" fmla="*/ 0 w 341"/>
                <a:gd name="T43" fmla="*/ 76 h 418"/>
                <a:gd name="T44" fmla="*/ 0 w 341"/>
                <a:gd name="T45" fmla="*/ 76 h 418"/>
                <a:gd name="T46" fmla="*/ 0 w 341"/>
                <a:gd name="T47" fmla="*/ 342 h 418"/>
                <a:gd name="T48" fmla="*/ 76 w 341"/>
                <a:gd name="T49" fmla="*/ 342 h 418"/>
                <a:gd name="T50" fmla="*/ 76 w 341"/>
                <a:gd name="T51" fmla="*/ 418 h 418"/>
                <a:gd name="T52" fmla="*/ 341 w 341"/>
                <a:gd name="T53" fmla="*/ 418 h 418"/>
                <a:gd name="T54" fmla="*/ 341 w 341"/>
                <a:gd name="T55" fmla="*/ 76 h 418"/>
                <a:gd name="T56" fmla="*/ 265 w 341"/>
                <a:gd name="T57" fmla="*/ 76 h 418"/>
                <a:gd name="T58" fmla="*/ 265 w 341"/>
                <a:gd name="T59" fmla="*/ 0 h 418"/>
                <a:gd name="T60" fmla="*/ 228 w 341"/>
                <a:gd name="T61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1" h="418">
                  <a:moveTo>
                    <a:pt x="114" y="380"/>
                  </a:move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265" y="342"/>
                  </a:lnTo>
                  <a:lnTo>
                    <a:pt x="265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4" y="380"/>
                  </a:lnTo>
                  <a:moveTo>
                    <a:pt x="228" y="0"/>
                  </a:moveTo>
                  <a:lnTo>
                    <a:pt x="76" y="0"/>
                  </a:lnTo>
                  <a:lnTo>
                    <a:pt x="38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04"/>
                  </a:lnTo>
                  <a:lnTo>
                    <a:pt x="38" y="304"/>
                  </a:lnTo>
                  <a:lnTo>
                    <a:pt x="38" y="304"/>
                  </a:lnTo>
                  <a:lnTo>
                    <a:pt x="38" y="3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342"/>
                  </a:lnTo>
                  <a:lnTo>
                    <a:pt x="76" y="342"/>
                  </a:lnTo>
                  <a:lnTo>
                    <a:pt x="76" y="418"/>
                  </a:lnTo>
                  <a:lnTo>
                    <a:pt x="341" y="418"/>
                  </a:lnTo>
                  <a:lnTo>
                    <a:pt x="341" y="76"/>
                  </a:lnTo>
                  <a:lnTo>
                    <a:pt x="265" y="76"/>
                  </a:lnTo>
                  <a:lnTo>
                    <a:pt x="265" y="0"/>
                  </a:lnTo>
                  <a:lnTo>
                    <a:pt x="22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grpSp>
        <p:nvGrpSpPr>
          <p:cNvPr id="1592" name="Group 1591"/>
          <p:cNvGrpSpPr/>
          <p:nvPr userDrawn="1"/>
        </p:nvGrpSpPr>
        <p:grpSpPr bwMode="ltGray">
          <a:xfrm>
            <a:off x="4044148" y="3781519"/>
            <a:ext cx="4891509" cy="1653468"/>
            <a:chOff x="10723563" y="2324101"/>
            <a:chExt cx="676275" cy="228600"/>
          </a:xfrm>
          <a:solidFill>
            <a:schemeClr val="accent4"/>
          </a:solidFill>
        </p:grpSpPr>
        <p:sp>
          <p:nvSpPr>
            <p:cNvPr id="1593" name="Freeform 1592"/>
            <p:cNvSpPr>
              <a:spLocks/>
            </p:cNvSpPr>
            <p:nvPr/>
          </p:nvSpPr>
          <p:spPr bwMode="ltGray">
            <a:xfrm>
              <a:off x="11215688" y="2324101"/>
              <a:ext cx="184150" cy="173038"/>
            </a:xfrm>
            <a:custGeom>
              <a:avLst/>
              <a:gdLst>
                <a:gd name="T0" fmla="*/ 273 w 329"/>
                <a:gd name="T1" fmla="*/ 0 h 307"/>
                <a:gd name="T2" fmla="*/ 258 w 329"/>
                <a:gd name="T3" fmla="*/ 0 h 307"/>
                <a:gd name="T4" fmla="*/ 179 w 329"/>
                <a:gd name="T5" fmla="*/ 3 h 307"/>
                <a:gd name="T6" fmla="*/ 70 w 329"/>
                <a:gd name="T7" fmla="*/ 12 h 307"/>
                <a:gd name="T8" fmla="*/ 13 w 329"/>
                <a:gd name="T9" fmla="*/ 20 h 307"/>
                <a:gd name="T10" fmla="*/ 2 w 329"/>
                <a:gd name="T11" fmla="*/ 33 h 307"/>
                <a:gd name="T12" fmla="*/ 6 w 329"/>
                <a:gd name="T13" fmla="*/ 45 h 307"/>
                <a:gd name="T14" fmla="*/ 19 w 329"/>
                <a:gd name="T15" fmla="*/ 47 h 307"/>
                <a:gd name="T16" fmla="*/ 71 w 329"/>
                <a:gd name="T17" fmla="*/ 43 h 307"/>
                <a:gd name="T18" fmla="*/ 122 w 329"/>
                <a:gd name="T19" fmla="*/ 38 h 307"/>
                <a:gd name="T20" fmla="*/ 208 w 329"/>
                <a:gd name="T21" fmla="*/ 33 h 307"/>
                <a:gd name="T22" fmla="*/ 266 w 329"/>
                <a:gd name="T23" fmla="*/ 31 h 307"/>
                <a:gd name="T24" fmla="*/ 282 w 329"/>
                <a:gd name="T25" fmla="*/ 30 h 307"/>
                <a:gd name="T26" fmla="*/ 290 w 329"/>
                <a:gd name="T27" fmla="*/ 29 h 307"/>
                <a:gd name="T28" fmla="*/ 292 w 329"/>
                <a:gd name="T29" fmla="*/ 29 h 307"/>
                <a:gd name="T30" fmla="*/ 297 w 329"/>
                <a:gd name="T31" fmla="*/ 35 h 307"/>
                <a:gd name="T32" fmla="*/ 293 w 329"/>
                <a:gd name="T33" fmla="*/ 44 h 307"/>
                <a:gd name="T34" fmla="*/ 290 w 329"/>
                <a:gd name="T35" fmla="*/ 50 h 307"/>
                <a:gd name="T36" fmla="*/ 265 w 329"/>
                <a:gd name="T37" fmla="*/ 103 h 307"/>
                <a:gd name="T38" fmla="*/ 226 w 329"/>
                <a:gd name="T39" fmla="*/ 176 h 307"/>
                <a:gd name="T40" fmla="*/ 190 w 329"/>
                <a:gd name="T41" fmla="*/ 251 h 307"/>
                <a:gd name="T42" fmla="*/ 171 w 329"/>
                <a:gd name="T43" fmla="*/ 300 h 307"/>
                <a:gd name="T44" fmla="*/ 169 w 329"/>
                <a:gd name="T45" fmla="*/ 305 h 307"/>
                <a:gd name="T46" fmla="*/ 174 w 329"/>
                <a:gd name="T47" fmla="*/ 307 h 307"/>
                <a:gd name="T48" fmla="*/ 210 w 329"/>
                <a:gd name="T49" fmla="*/ 239 h 307"/>
                <a:gd name="T50" fmla="*/ 229 w 329"/>
                <a:gd name="T51" fmla="*/ 205 h 307"/>
                <a:gd name="T52" fmla="*/ 266 w 329"/>
                <a:gd name="T53" fmla="*/ 138 h 307"/>
                <a:gd name="T54" fmla="*/ 290 w 329"/>
                <a:gd name="T55" fmla="*/ 101 h 307"/>
                <a:gd name="T56" fmla="*/ 325 w 329"/>
                <a:gd name="T57" fmla="*/ 41 h 307"/>
                <a:gd name="T58" fmla="*/ 329 w 329"/>
                <a:gd name="T59" fmla="*/ 27 h 307"/>
                <a:gd name="T60" fmla="*/ 329 w 329"/>
                <a:gd name="T61" fmla="*/ 22 h 307"/>
                <a:gd name="T62" fmla="*/ 321 w 329"/>
                <a:gd name="T63" fmla="*/ 7 h 307"/>
                <a:gd name="T64" fmla="*/ 317 w 329"/>
                <a:gd name="T65" fmla="*/ 4 h 307"/>
                <a:gd name="T66" fmla="*/ 314 w 329"/>
                <a:gd name="T67" fmla="*/ 3 h 307"/>
                <a:gd name="T68" fmla="*/ 279 w 329"/>
                <a:gd name="T69" fmla="*/ 0 h 307"/>
                <a:gd name="T70" fmla="*/ 275 w 329"/>
                <a:gd name="T71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307">
                  <a:moveTo>
                    <a:pt x="275" y="0"/>
                  </a:moveTo>
                  <a:cubicBezTo>
                    <a:pt x="274" y="0"/>
                    <a:pt x="274" y="0"/>
                    <a:pt x="273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19" y="1"/>
                    <a:pt x="199" y="2"/>
                    <a:pt x="179" y="3"/>
                  </a:cubicBezTo>
                  <a:cubicBezTo>
                    <a:pt x="161" y="4"/>
                    <a:pt x="142" y="5"/>
                    <a:pt x="124" y="6"/>
                  </a:cubicBezTo>
                  <a:cubicBezTo>
                    <a:pt x="106" y="8"/>
                    <a:pt x="88" y="10"/>
                    <a:pt x="70" y="12"/>
                  </a:cubicBezTo>
                  <a:cubicBezTo>
                    <a:pt x="61" y="13"/>
                    <a:pt x="52" y="14"/>
                    <a:pt x="43" y="15"/>
                  </a:cubicBezTo>
                  <a:cubicBezTo>
                    <a:pt x="33" y="16"/>
                    <a:pt x="22" y="17"/>
                    <a:pt x="13" y="20"/>
                  </a:cubicBezTo>
                  <a:cubicBezTo>
                    <a:pt x="10" y="21"/>
                    <a:pt x="7" y="22"/>
                    <a:pt x="5" y="25"/>
                  </a:cubicBezTo>
                  <a:cubicBezTo>
                    <a:pt x="4" y="28"/>
                    <a:pt x="2" y="30"/>
                    <a:pt x="2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2" y="43"/>
                    <a:pt x="4" y="44"/>
                    <a:pt x="6" y="45"/>
                  </a:cubicBezTo>
                  <a:cubicBezTo>
                    <a:pt x="9" y="47"/>
                    <a:pt x="12" y="47"/>
                    <a:pt x="16" y="47"/>
                  </a:cubicBezTo>
                  <a:cubicBezTo>
                    <a:pt x="17" y="47"/>
                    <a:pt x="18" y="47"/>
                    <a:pt x="19" y="47"/>
                  </a:cubicBezTo>
                  <a:cubicBezTo>
                    <a:pt x="30" y="46"/>
                    <a:pt x="42" y="46"/>
                    <a:pt x="53" y="45"/>
                  </a:cubicBezTo>
                  <a:cubicBezTo>
                    <a:pt x="59" y="45"/>
                    <a:pt x="65" y="44"/>
                    <a:pt x="71" y="43"/>
                  </a:cubicBezTo>
                  <a:cubicBezTo>
                    <a:pt x="79" y="42"/>
                    <a:pt x="88" y="41"/>
                    <a:pt x="96" y="40"/>
                  </a:cubicBezTo>
                  <a:cubicBezTo>
                    <a:pt x="105" y="39"/>
                    <a:pt x="114" y="38"/>
                    <a:pt x="122" y="38"/>
                  </a:cubicBezTo>
                  <a:cubicBezTo>
                    <a:pt x="131" y="37"/>
                    <a:pt x="139" y="36"/>
                    <a:pt x="148" y="35"/>
                  </a:cubicBezTo>
                  <a:cubicBezTo>
                    <a:pt x="168" y="34"/>
                    <a:pt x="188" y="34"/>
                    <a:pt x="208" y="33"/>
                  </a:cubicBezTo>
                  <a:cubicBezTo>
                    <a:pt x="221" y="33"/>
                    <a:pt x="234" y="32"/>
                    <a:pt x="247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82" y="30"/>
                    <a:pt x="282" y="30"/>
                    <a:pt x="282" y="30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0" y="29"/>
                    <a:pt x="291" y="29"/>
                    <a:pt x="292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4" y="29"/>
                    <a:pt x="295" y="30"/>
                    <a:pt x="296" y="31"/>
                  </a:cubicBezTo>
                  <a:cubicBezTo>
                    <a:pt x="297" y="32"/>
                    <a:pt x="297" y="34"/>
                    <a:pt x="297" y="35"/>
                  </a:cubicBezTo>
                  <a:cubicBezTo>
                    <a:pt x="296" y="37"/>
                    <a:pt x="296" y="38"/>
                    <a:pt x="295" y="39"/>
                  </a:cubicBezTo>
                  <a:cubicBezTo>
                    <a:pt x="293" y="44"/>
                    <a:pt x="293" y="44"/>
                    <a:pt x="293" y="44"/>
                  </a:cubicBezTo>
                  <a:cubicBezTo>
                    <a:pt x="292" y="47"/>
                    <a:pt x="292" y="47"/>
                    <a:pt x="292" y="47"/>
                  </a:cubicBezTo>
                  <a:cubicBezTo>
                    <a:pt x="290" y="50"/>
                    <a:pt x="290" y="50"/>
                    <a:pt x="290" y="50"/>
                  </a:cubicBezTo>
                  <a:cubicBezTo>
                    <a:pt x="287" y="55"/>
                    <a:pt x="285" y="60"/>
                    <a:pt x="283" y="65"/>
                  </a:cubicBezTo>
                  <a:cubicBezTo>
                    <a:pt x="277" y="77"/>
                    <a:pt x="271" y="90"/>
                    <a:pt x="265" y="103"/>
                  </a:cubicBezTo>
                  <a:cubicBezTo>
                    <a:pt x="259" y="115"/>
                    <a:pt x="251" y="127"/>
                    <a:pt x="244" y="139"/>
                  </a:cubicBezTo>
                  <a:cubicBezTo>
                    <a:pt x="237" y="151"/>
                    <a:pt x="232" y="163"/>
                    <a:pt x="226" y="176"/>
                  </a:cubicBezTo>
                  <a:cubicBezTo>
                    <a:pt x="207" y="213"/>
                    <a:pt x="207" y="213"/>
                    <a:pt x="207" y="213"/>
                  </a:cubicBezTo>
                  <a:cubicBezTo>
                    <a:pt x="201" y="226"/>
                    <a:pt x="195" y="239"/>
                    <a:pt x="190" y="251"/>
                  </a:cubicBezTo>
                  <a:cubicBezTo>
                    <a:pt x="185" y="264"/>
                    <a:pt x="179" y="277"/>
                    <a:pt x="175" y="290"/>
                  </a:cubicBezTo>
                  <a:cubicBezTo>
                    <a:pt x="173" y="293"/>
                    <a:pt x="172" y="296"/>
                    <a:pt x="171" y="300"/>
                  </a:cubicBezTo>
                  <a:cubicBezTo>
                    <a:pt x="170" y="302"/>
                    <a:pt x="170" y="302"/>
                    <a:pt x="170" y="302"/>
                  </a:cubicBezTo>
                  <a:cubicBezTo>
                    <a:pt x="170" y="303"/>
                    <a:pt x="169" y="304"/>
                    <a:pt x="169" y="305"/>
                  </a:cubicBezTo>
                  <a:cubicBezTo>
                    <a:pt x="170" y="305"/>
                    <a:pt x="170" y="306"/>
                    <a:pt x="171" y="306"/>
                  </a:cubicBezTo>
                  <a:cubicBezTo>
                    <a:pt x="172" y="307"/>
                    <a:pt x="173" y="307"/>
                    <a:pt x="174" y="307"/>
                  </a:cubicBezTo>
                  <a:cubicBezTo>
                    <a:pt x="175" y="307"/>
                    <a:pt x="176" y="307"/>
                    <a:pt x="176" y="306"/>
                  </a:cubicBezTo>
                  <a:cubicBezTo>
                    <a:pt x="187" y="284"/>
                    <a:pt x="197" y="261"/>
                    <a:pt x="210" y="239"/>
                  </a:cubicBezTo>
                  <a:cubicBezTo>
                    <a:pt x="213" y="233"/>
                    <a:pt x="216" y="228"/>
                    <a:pt x="219" y="222"/>
                  </a:cubicBezTo>
                  <a:cubicBezTo>
                    <a:pt x="229" y="205"/>
                    <a:pt x="229" y="205"/>
                    <a:pt x="229" y="205"/>
                  </a:cubicBezTo>
                  <a:cubicBezTo>
                    <a:pt x="235" y="194"/>
                    <a:pt x="241" y="183"/>
                    <a:pt x="247" y="171"/>
                  </a:cubicBezTo>
                  <a:cubicBezTo>
                    <a:pt x="253" y="160"/>
                    <a:pt x="260" y="149"/>
                    <a:pt x="266" y="138"/>
                  </a:cubicBezTo>
                  <a:cubicBezTo>
                    <a:pt x="270" y="132"/>
                    <a:pt x="273" y="127"/>
                    <a:pt x="277" y="121"/>
                  </a:cubicBezTo>
                  <a:cubicBezTo>
                    <a:pt x="280" y="116"/>
                    <a:pt x="285" y="108"/>
                    <a:pt x="290" y="101"/>
                  </a:cubicBezTo>
                  <a:cubicBezTo>
                    <a:pt x="296" y="92"/>
                    <a:pt x="301" y="83"/>
                    <a:pt x="305" y="75"/>
                  </a:cubicBezTo>
                  <a:cubicBezTo>
                    <a:pt x="312" y="64"/>
                    <a:pt x="318" y="53"/>
                    <a:pt x="325" y="41"/>
                  </a:cubicBezTo>
                  <a:cubicBezTo>
                    <a:pt x="326" y="38"/>
                    <a:pt x="327" y="35"/>
                    <a:pt x="328" y="32"/>
                  </a:cubicBezTo>
                  <a:cubicBezTo>
                    <a:pt x="328" y="30"/>
                    <a:pt x="328" y="29"/>
                    <a:pt x="329" y="27"/>
                  </a:cubicBezTo>
                  <a:cubicBezTo>
                    <a:pt x="329" y="26"/>
                    <a:pt x="329" y="25"/>
                    <a:pt x="329" y="25"/>
                  </a:cubicBezTo>
                  <a:cubicBezTo>
                    <a:pt x="329" y="24"/>
                    <a:pt x="329" y="23"/>
                    <a:pt x="329" y="22"/>
                  </a:cubicBezTo>
                  <a:cubicBezTo>
                    <a:pt x="328" y="18"/>
                    <a:pt x="326" y="12"/>
                    <a:pt x="322" y="9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20" y="6"/>
                    <a:pt x="320" y="6"/>
                    <a:pt x="320" y="6"/>
                  </a:cubicBezTo>
                  <a:cubicBezTo>
                    <a:pt x="319" y="5"/>
                    <a:pt x="318" y="5"/>
                    <a:pt x="317" y="4"/>
                  </a:cubicBezTo>
                  <a:cubicBezTo>
                    <a:pt x="317" y="4"/>
                    <a:pt x="316" y="3"/>
                    <a:pt x="316" y="3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0" y="3"/>
                    <a:pt x="310" y="3"/>
                    <a:pt x="310" y="3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75" y="0"/>
                    <a:pt x="275" y="0"/>
                    <a:pt x="27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4" name="Freeform 1593"/>
            <p:cNvSpPr>
              <a:spLocks/>
            </p:cNvSpPr>
            <p:nvPr/>
          </p:nvSpPr>
          <p:spPr bwMode="ltGray">
            <a:xfrm>
              <a:off x="10723563" y="2376488"/>
              <a:ext cx="592138" cy="176213"/>
            </a:xfrm>
            <a:custGeom>
              <a:avLst/>
              <a:gdLst>
                <a:gd name="T0" fmla="*/ 497 w 1053"/>
                <a:gd name="T1" fmla="*/ 0 h 311"/>
                <a:gd name="T2" fmla="*/ 469 w 1053"/>
                <a:gd name="T3" fmla="*/ 9 h 311"/>
                <a:gd name="T4" fmla="*/ 444 w 1053"/>
                <a:gd name="T5" fmla="*/ 19 h 311"/>
                <a:gd name="T6" fmla="*/ 406 w 1053"/>
                <a:gd name="T7" fmla="*/ 34 h 311"/>
                <a:gd name="T8" fmla="*/ 285 w 1053"/>
                <a:gd name="T9" fmla="*/ 94 h 311"/>
                <a:gd name="T10" fmla="*/ 100 w 1053"/>
                <a:gd name="T11" fmla="*/ 210 h 311"/>
                <a:gd name="T12" fmla="*/ 57 w 1053"/>
                <a:gd name="T13" fmla="*/ 243 h 311"/>
                <a:gd name="T14" fmla="*/ 36 w 1053"/>
                <a:gd name="T15" fmla="*/ 260 h 311"/>
                <a:gd name="T16" fmla="*/ 2 w 1053"/>
                <a:gd name="T17" fmla="*/ 298 h 311"/>
                <a:gd name="T18" fmla="*/ 1 w 1053"/>
                <a:gd name="T19" fmla="*/ 302 h 311"/>
                <a:gd name="T20" fmla="*/ 1 w 1053"/>
                <a:gd name="T21" fmla="*/ 306 h 311"/>
                <a:gd name="T22" fmla="*/ 1 w 1053"/>
                <a:gd name="T23" fmla="*/ 309 h 311"/>
                <a:gd name="T24" fmla="*/ 4 w 1053"/>
                <a:gd name="T25" fmla="*/ 311 h 311"/>
                <a:gd name="T26" fmla="*/ 7 w 1053"/>
                <a:gd name="T27" fmla="*/ 308 h 311"/>
                <a:gd name="T28" fmla="*/ 15 w 1053"/>
                <a:gd name="T29" fmla="*/ 291 h 311"/>
                <a:gd name="T30" fmla="*/ 50 w 1053"/>
                <a:gd name="T31" fmla="*/ 261 h 311"/>
                <a:gd name="T32" fmla="*/ 109 w 1053"/>
                <a:gd name="T33" fmla="*/ 217 h 311"/>
                <a:gd name="T34" fmla="*/ 192 w 1053"/>
                <a:gd name="T35" fmla="*/ 165 h 311"/>
                <a:gd name="T36" fmla="*/ 236 w 1053"/>
                <a:gd name="T37" fmla="*/ 140 h 311"/>
                <a:gd name="T38" fmla="*/ 416 w 1053"/>
                <a:gd name="T39" fmla="*/ 50 h 311"/>
                <a:gd name="T40" fmla="*/ 463 w 1053"/>
                <a:gd name="T41" fmla="*/ 32 h 311"/>
                <a:gd name="T42" fmla="*/ 490 w 1053"/>
                <a:gd name="T43" fmla="*/ 22 h 311"/>
                <a:gd name="T44" fmla="*/ 500 w 1053"/>
                <a:gd name="T45" fmla="*/ 21 h 311"/>
                <a:gd name="T46" fmla="*/ 502 w 1053"/>
                <a:gd name="T47" fmla="*/ 22 h 311"/>
                <a:gd name="T48" fmla="*/ 503 w 1053"/>
                <a:gd name="T49" fmla="*/ 22 h 311"/>
                <a:gd name="T50" fmla="*/ 504 w 1053"/>
                <a:gd name="T51" fmla="*/ 23 h 311"/>
                <a:gd name="T52" fmla="*/ 504 w 1053"/>
                <a:gd name="T53" fmla="*/ 25 h 311"/>
                <a:gd name="T54" fmla="*/ 483 w 1053"/>
                <a:gd name="T55" fmla="*/ 59 h 311"/>
                <a:gd name="T56" fmla="*/ 419 w 1053"/>
                <a:gd name="T57" fmla="*/ 166 h 311"/>
                <a:gd name="T58" fmla="*/ 380 w 1053"/>
                <a:gd name="T59" fmla="*/ 232 h 311"/>
                <a:gd name="T60" fmla="*/ 372 w 1053"/>
                <a:gd name="T61" fmla="*/ 267 h 311"/>
                <a:gd name="T62" fmla="*/ 377 w 1053"/>
                <a:gd name="T63" fmla="*/ 284 h 311"/>
                <a:gd name="T64" fmla="*/ 389 w 1053"/>
                <a:gd name="T65" fmla="*/ 297 h 311"/>
                <a:gd name="T66" fmla="*/ 411 w 1053"/>
                <a:gd name="T67" fmla="*/ 305 h 311"/>
                <a:gd name="T68" fmla="*/ 425 w 1053"/>
                <a:gd name="T69" fmla="*/ 302 h 311"/>
                <a:gd name="T70" fmla="*/ 484 w 1053"/>
                <a:gd name="T71" fmla="*/ 276 h 311"/>
                <a:gd name="T72" fmla="*/ 757 w 1053"/>
                <a:gd name="T73" fmla="*/ 152 h 311"/>
                <a:gd name="T74" fmla="*/ 950 w 1053"/>
                <a:gd name="T75" fmla="*/ 63 h 311"/>
                <a:gd name="T76" fmla="*/ 1041 w 1053"/>
                <a:gd name="T77" fmla="*/ 25 h 311"/>
                <a:gd name="T78" fmla="*/ 1052 w 1053"/>
                <a:gd name="T79" fmla="*/ 10 h 311"/>
                <a:gd name="T80" fmla="*/ 1039 w 1053"/>
                <a:gd name="T81" fmla="*/ 6 h 311"/>
                <a:gd name="T82" fmla="*/ 1004 w 1053"/>
                <a:gd name="T83" fmla="*/ 11 h 311"/>
                <a:gd name="T84" fmla="*/ 875 w 1053"/>
                <a:gd name="T85" fmla="*/ 63 h 311"/>
                <a:gd name="T86" fmla="*/ 751 w 1053"/>
                <a:gd name="T87" fmla="*/ 121 h 311"/>
                <a:gd name="T88" fmla="*/ 547 w 1053"/>
                <a:gd name="T89" fmla="*/ 213 h 311"/>
                <a:gd name="T90" fmla="*/ 432 w 1053"/>
                <a:gd name="T91" fmla="*/ 265 h 311"/>
                <a:gd name="T92" fmla="*/ 415 w 1053"/>
                <a:gd name="T93" fmla="*/ 273 h 311"/>
                <a:gd name="T94" fmla="*/ 412 w 1053"/>
                <a:gd name="T95" fmla="*/ 273 h 311"/>
                <a:gd name="T96" fmla="*/ 405 w 1053"/>
                <a:gd name="T97" fmla="*/ 270 h 311"/>
                <a:gd name="T98" fmla="*/ 402 w 1053"/>
                <a:gd name="T99" fmla="*/ 264 h 311"/>
                <a:gd name="T100" fmla="*/ 402 w 1053"/>
                <a:gd name="T101" fmla="*/ 263 h 311"/>
                <a:gd name="T102" fmla="*/ 402 w 1053"/>
                <a:gd name="T103" fmla="*/ 260 h 311"/>
                <a:gd name="T104" fmla="*/ 414 w 1053"/>
                <a:gd name="T105" fmla="*/ 232 h 311"/>
                <a:gd name="T106" fmla="*/ 448 w 1053"/>
                <a:gd name="T107" fmla="*/ 171 h 311"/>
                <a:gd name="T108" fmla="*/ 524 w 1053"/>
                <a:gd name="T109" fmla="*/ 35 h 311"/>
                <a:gd name="T110" fmla="*/ 527 w 1053"/>
                <a:gd name="T111" fmla="*/ 29 h 311"/>
                <a:gd name="T112" fmla="*/ 526 w 1053"/>
                <a:gd name="T113" fmla="*/ 17 h 311"/>
                <a:gd name="T114" fmla="*/ 518 w 1053"/>
                <a:gd name="T115" fmla="*/ 6 h 311"/>
                <a:gd name="T116" fmla="*/ 514 w 1053"/>
                <a:gd name="T117" fmla="*/ 4 h 311"/>
                <a:gd name="T118" fmla="*/ 508 w 1053"/>
                <a:gd name="T119" fmla="*/ 1 h 311"/>
                <a:gd name="T120" fmla="*/ 500 w 1053"/>
                <a:gd name="T12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311">
                  <a:moveTo>
                    <a:pt x="500" y="0"/>
                  </a:moveTo>
                  <a:cubicBezTo>
                    <a:pt x="499" y="0"/>
                    <a:pt x="498" y="0"/>
                    <a:pt x="497" y="0"/>
                  </a:cubicBezTo>
                  <a:cubicBezTo>
                    <a:pt x="492" y="1"/>
                    <a:pt x="486" y="2"/>
                    <a:pt x="481" y="4"/>
                  </a:cubicBezTo>
                  <a:cubicBezTo>
                    <a:pt x="477" y="5"/>
                    <a:pt x="473" y="7"/>
                    <a:pt x="469" y="9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44" y="19"/>
                    <a:pt x="444" y="19"/>
                    <a:pt x="444" y="19"/>
                  </a:cubicBezTo>
                  <a:cubicBezTo>
                    <a:pt x="439" y="21"/>
                    <a:pt x="435" y="22"/>
                    <a:pt x="431" y="24"/>
                  </a:cubicBezTo>
                  <a:cubicBezTo>
                    <a:pt x="423" y="27"/>
                    <a:pt x="414" y="31"/>
                    <a:pt x="406" y="34"/>
                  </a:cubicBezTo>
                  <a:cubicBezTo>
                    <a:pt x="398" y="38"/>
                    <a:pt x="390" y="41"/>
                    <a:pt x="381" y="45"/>
                  </a:cubicBezTo>
                  <a:cubicBezTo>
                    <a:pt x="348" y="60"/>
                    <a:pt x="317" y="77"/>
                    <a:pt x="285" y="94"/>
                  </a:cubicBezTo>
                  <a:cubicBezTo>
                    <a:pt x="253" y="111"/>
                    <a:pt x="221" y="130"/>
                    <a:pt x="190" y="149"/>
                  </a:cubicBezTo>
                  <a:cubicBezTo>
                    <a:pt x="159" y="168"/>
                    <a:pt x="129" y="188"/>
                    <a:pt x="100" y="210"/>
                  </a:cubicBezTo>
                  <a:cubicBezTo>
                    <a:pt x="93" y="215"/>
                    <a:pt x="86" y="221"/>
                    <a:pt x="78" y="226"/>
                  </a:cubicBezTo>
                  <a:cubicBezTo>
                    <a:pt x="71" y="231"/>
                    <a:pt x="64" y="237"/>
                    <a:pt x="57" y="243"/>
                  </a:cubicBezTo>
                  <a:cubicBezTo>
                    <a:pt x="53" y="245"/>
                    <a:pt x="50" y="248"/>
                    <a:pt x="46" y="251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29" y="265"/>
                    <a:pt x="22" y="271"/>
                    <a:pt x="16" y="278"/>
                  </a:cubicBezTo>
                  <a:cubicBezTo>
                    <a:pt x="10" y="284"/>
                    <a:pt x="5" y="290"/>
                    <a:pt x="2" y="298"/>
                  </a:cubicBezTo>
                  <a:cubicBezTo>
                    <a:pt x="2" y="299"/>
                    <a:pt x="2" y="300"/>
                    <a:pt x="1" y="301"/>
                  </a:cubicBezTo>
                  <a:cubicBezTo>
                    <a:pt x="1" y="302"/>
                    <a:pt x="1" y="302"/>
                    <a:pt x="1" y="302"/>
                  </a:cubicBezTo>
                  <a:cubicBezTo>
                    <a:pt x="1" y="303"/>
                    <a:pt x="1" y="303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1" y="307"/>
                    <a:pt x="0" y="307"/>
                    <a:pt x="0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1" y="310"/>
                    <a:pt x="2" y="310"/>
                    <a:pt x="3" y="311"/>
                  </a:cubicBezTo>
                  <a:cubicBezTo>
                    <a:pt x="3" y="311"/>
                    <a:pt x="4" y="311"/>
                    <a:pt x="4" y="311"/>
                  </a:cubicBezTo>
                  <a:cubicBezTo>
                    <a:pt x="5" y="311"/>
                    <a:pt x="6" y="310"/>
                    <a:pt x="6" y="310"/>
                  </a:cubicBezTo>
                  <a:cubicBezTo>
                    <a:pt x="7" y="309"/>
                    <a:pt x="7" y="309"/>
                    <a:pt x="7" y="308"/>
                  </a:cubicBezTo>
                  <a:cubicBezTo>
                    <a:pt x="7" y="308"/>
                    <a:pt x="8" y="307"/>
                    <a:pt x="8" y="307"/>
                  </a:cubicBezTo>
                  <a:cubicBezTo>
                    <a:pt x="8" y="302"/>
                    <a:pt x="10" y="296"/>
                    <a:pt x="15" y="291"/>
                  </a:cubicBezTo>
                  <a:cubicBezTo>
                    <a:pt x="19" y="286"/>
                    <a:pt x="25" y="281"/>
                    <a:pt x="31" y="276"/>
                  </a:cubicBezTo>
                  <a:cubicBezTo>
                    <a:pt x="37" y="271"/>
                    <a:pt x="43" y="266"/>
                    <a:pt x="50" y="261"/>
                  </a:cubicBezTo>
                  <a:cubicBezTo>
                    <a:pt x="56" y="256"/>
                    <a:pt x="63" y="251"/>
                    <a:pt x="69" y="246"/>
                  </a:cubicBezTo>
                  <a:cubicBezTo>
                    <a:pt x="82" y="236"/>
                    <a:pt x="95" y="227"/>
                    <a:pt x="109" y="217"/>
                  </a:cubicBezTo>
                  <a:cubicBezTo>
                    <a:pt x="122" y="208"/>
                    <a:pt x="136" y="199"/>
                    <a:pt x="150" y="191"/>
                  </a:cubicBezTo>
                  <a:cubicBezTo>
                    <a:pt x="164" y="182"/>
                    <a:pt x="178" y="174"/>
                    <a:pt x="192" y="165"/>
                  </a:cubicBezTo>
                  <a:cubicBezTo>
                    <a:pt x="214" y="152"/>
                    <a:pt x="214" y="152"/>
                    <a:pt x="214" y="152"/>
                  </a:cubicBezTo>
                  <a:cubicBezTo>
                    <a:pt x="221" y="148"/>
                    <a:pt x="228" y="144"/>
                    <a:pt x="236" y="140"/>
                  </a:cubicBezTo>
                  <a:cubicBezTo>
                    <a:pt x="265" y="123"/>
                    <a:pt x="294" y="107"/>
                    <a:pt x="324" y="92"/>
                  </a:cubicBezTo>
                  <a:cubicBezTo>
                    <a:pt x="354" y="78"/>
                    <a:pt x="385" y="63"/>
                    <a:pt x="416" y="50"/>
                  </a:cubicBezTo>
                  <a:cubicBezTo>
                    <a:pt x="424" y="47"/>
                    <a:pt x="432" y="44"/>
                    <a:pt x="439" y="41"/>
                  </a:cubicBezTo>
                  <a:cubicBezTo>
                    <a:pt x="447" y="38"/>
                    <a:pt x="455" y="35"/>
                    <a:pt x="463" y="32"/>
                  </a:cubicBezTo>
                  <a:cubicBezTo>
                    <a:pt x="467" y="30"/>
                    <a:pt x="471" y="29"/>
                    <a:pt x="476" y="27"/>
                  </a:cubicBezTo>
                  <a:cubicBezTo>
                    <a:pt x="481" y="25"/>
                    <a:pt x="485" y="23"/>
                    <a:pt x="490" y="22"/>
                  </a:cubicBezTo>
                  <a:cubicBezTo>
                    <a:pt x="493" y="22"/>
                    <a:pt x="495" y="21"/>
                    <a:pt x="498" y="21"/>
                  </a:cubicBezTo>
                  <a:cubicBezTo>
                    <a:pt x="499" y="21"/>
                    <a:pt x="499" y="21"/>
                    <a:pt x="500" y="21"/>
                  </a:cubicBezTo>
                  <a:cubicBezTo>
                    <a:pt x="501" y="21"/>
                    <a:pt x="501" y="22"/>
                    <a:pt x="502" y="22"/>
                  </a:cubicBezTo>
                  <a:cubicBezTo>
                    <a:pt x="502" y="22"/>
                    <a:pt x="502" y="22"/>
                    <a:pt x="502" y="22"/>
                  </a:cubicBezTo>
                  <a:cubicBezTo>
                    <a:pt x="503" y="22"/>
                    <a:pt x="503" y="22"/>
                    <a:pt x="503" y="22"/>
                  </a:cubicBezTo>
                  <a:cubicBezTo>
                    <a:pt x="503" y="22"/>
                    <a:pt x="503" y="22"/>
                    <a:pt x="503" y="22"/>
                  </a:cubicBezTo>
                  <a:cubicBezTo>
                    <a:pt x="503" y="23"/>
                    <a:pt x="503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4"/>
                    <a:pt x="504" y="25"/>
                    <a:pt x="504" y="25"/>
                  </a:cubicBezTo>
                  <a:cubicBezTo>
                    <a:pt x="500" y="31"/>
                    <a:pt x="497" y="36"/>
                    <a:pt x="494" y="42"/>
                  </a:cubicBezTo>
                  <a:cubicBezTo>
                    <a:pt x="490" y="48"/>
                    <a:pt x="486" y="54"/>
                    <a:pt x="483" y="59"/>
                  </a:cubicBezTo>
                  <a:cubicBezTo>
                    <a:pt x="476" y="71"/>
                    <a:pt x="469" y="83"/>
                    <a:pt x="462" y="94"/>
                  </a:cubicBezTo>
                  <a:cubicBezTo>
                    <a:pt x="449" y="117"/>
                    <a:pt x="435" y="140"/>
                    <a:pt x="419" y="166"/>
                  </a:cubicBezTo>
                  <a:cubicBezTo>
                    <a:pt x="393" y="209"/>
                    <a:pt x="393" y="209"/>
                    <a:pt x="393" y="209"/>
                  </a:cubicBezTo>
                  <a:cubicBezTo>
                    <a:pt x="389" y="216"/>
                    <a:pt x="384" y="223"/>
                    <a:pt x="380" y="232"/>
                  </a:cubicBezTo>
                  <a:cubicBezTo>
                    <a:pt x="378" y="237"/>
                    <a:pt x="375" y="241"/>
                    <a:pt x="374" y="247"/>
                  </a:cubicBezTo>
                  <a:cubicBezTo>
                    <a:pt x="372" y="253"/>
                    <a:pt x="371" y="260"/>
                    <a:pt x="372" y="267"/>
                  </a:cubicBezTo>
                  <a:cubicBezTo>
                    <a:pt x="372" y="271"/>
                    <a:pt x="373" y="275"/>
                    <a:pt x="375" y="278"/>
                  </a:cubicBezTo>
                  <a:cubicBezTo>
                    <a:pt x="376" y="280"/>
                    <a:pt x="377" y="282"/>
                    <a:pt x="377" y="284"/>
                  </a:cubicBezTo>
                  <a:cubicBezTo>
                    <a:pt x="378" y="285"/>
                    <a:pt x="379" y="287"/>
                    <a:pt x="381" y="288"/>
                  </a:cubicBezTo>
                  <a:cubicBezTo>
                    <a:pt x="383" y="292"/>
                    <a:pt x="386" y="295"/>
                    <a:pt x="389" y="297"/>
                  </a:cubicBezTo>
                  <a:cubicBezTo>
                    <a:pt x="393" y="300"/>
                    <a:pt x="397" y="302"/>
                    <a:pt x="400" y="303"/>
                  </a:cubicBezTo>
                  <a:cubicBezTo>
                    <a:pt x="404" y="304"/>
                    <a:pt x="408" y="305"/>
                    <a:pt x="411" y="305"/>
                  </a:cubicBezTo>
                  <a:cubicBezTo>
                    <a:pt x="412" y="305"/>
                    <a:pt x="412" y="305"/>
                    <a:pt x="413" y="305"/>
                  </a:cubicBezTo>
                  <a:cubicBezTo>
                    <a:pt x="417" y="304"/>
                    <a:pt x="421" y="303"/>
                    <a:pt x="425" y="302"/>
                  </a:cubicBezTo>
                  <a:cubicBezTo>
                    <a:pt x="438" y="296"/>
                    <a:pt x="438" y="296"/>
                    <a:pt x="438" y="296"/>
                  </a:cubicBezTo>
                  <a:cubicBezTo>
                    <a:pt x="484" y="276"/>
                    <a:pt x="484" y="276"/>
                    <a:pt x="484" y="276"/>
                  </a:cubicBezTo>
                  <a:cubicBezTo>
                    <a:pt x="532" y="255"/>
                    <a:pt x="580" y="233"/>
                    <a:pt x="628" y="211"/>
                  </a:cubicBezTo>
                  <a:cubicBezTo>
                    <a:pt x="757" y="152"/>
                    <a:pt x="757" y="152"/>
                    <a:pt x="757" y="152"/>
                  </a:cubicBezTo>
                  <a:cubicBezTo>
                    <a:pt x="800" y="132"/>
                    <a:pt x="843" y="112"/>
                    <a:pt x="886" y="92"/>
                  </a:cubicBezTo>
                  <a:cubicBezTo>
                    <a:pt x="950" y="63"/>
                    <a:pt x="950" y="63"/>
                    <a:pt x="950" y="63"/>
                  </a:cubicBezTo>
                  <a:cubicBezTo>
                    <a:pt x="974" y="52"/>
                    <a:pt x="998" y="43"/>
                    <a:pt x="1021" y="34"/>
                  </a:cubicBezTo>
                  <a:cubicBezTo>
                    <a:pt x="1028" y="32"/>
                    <a:pt x="1037" y="30"/>
                    <a:pt x="1041" y="25"/>
                  </a:cubicBezTo>
                  <a:cubicBezTo>
                    <a:pt x="1044" y="23"/>
                    <a:pt x="1047" y="20"/>
                    <a:pt x="1050" y="17"/>
                  </a:cubicBezTo>
                  <a:cubicBezTo>
                    <a:pt x="1051" y="15"/>
                    <a:pt x="1053" y="12"/>
                    <a:pt x="1052" y="10"/>
                  </a:cubicBezTo>
                  <a:cubicBezTo>
                    <a:pt x="1051" y="8"/>
                    <a:pt x="1049" y="7"/>
                    <a:pt x="1047" y="6"/>
                  </a:cubicBezTo>
                  <a:cubicBezTo>
                    <a:pt x="1044" y="6"/>
                    <a:pt x="1041" y="6"/>
                    <a:pt x="1039" y="6"/>
                  </a:cubicBezTo>
                  <a:cubicBezTo>
                    <a:pt x="1038" y="6"/>
                    <a:pt x="1038" y="6"/>
                    <a:pt x="1037" y="6"/>
                  </a:cubicBezTo>
                  <a:cubicBezTo>
                    <a:pt x="1026" y="6"/>
                    <a:pt x="1015" y="8"/>
                    <a:pt x="1004" y="11"/>
                  </a:cubicBezTo>
                  <a:cubicBezTo>
                    <a:pt x="973" y="20"/>
                    <a:pt x="944" y="32"/>
                    <a:pt x="916" y="44"/>
                  </a:cubicBezTo>
                  <a:cubicBezTo>
                    <a:pt x="902" y="50"/>
                    <a:pt x="889" y="57"/>
                    <a:pt x="875" y="63"/>
                  </a:cubicBezTo>
                  <a:cubicBezTo>
                    <a:pt x="813" y="92"/>
                    <a:pt x="813" y="92"/>
                    <a:pt x="813" y="92"/>
                  </a:cubicBezTo>
                  <a:cubicBezTo>
                    <a:pt x="751" y="121"/>
                    <a:pt x="751" y="121"/>
                    <a:pt x="751" y="121"/>
                  </a:cubicBezTo>
                  <a:cubicBezTo>
                    <a:pt x="690" y="149"/>
                    <a:pt x="690" y="149"/>
                    <a:pt x="690" y="149"/>
                  </a:cubicBezTo>
                  <a:cubicBezTo>
                    <a:pt x="643" y="171"/>
                    <a:pt x="595" y="192"/>
                    <a:pt x="547" y="213"/>
                  </a:cubicBezTo>
                  <a:cubicBezTo>
                    <a:pt x="455" y="255"/>
                    <a:pt x="455" y="255"/>
                    <a:pt x="455" y="255"/>
                  </a:cubicBezTo>
                  <a:cubicBezTo>
                    <a:pt x="432" y="265"/>
                    <a:pt x="432" y="265"/>
                    <a:pt x="432" y="265"/>
                  </a:cubicBezTo>
                  <a:cubicBezTo>
                    <a:pt x="420" y="270"/>
                    <a:pt x="420" y="270"/>
                    <a:pt x="420" y="270"/>
                  </a:cubicBezTo>
                  <a:cubicBezTo>
                    <a:pt x="415" y="273"/>
                    <a:pt x="415" y="273"/>
                    <a:pt x="415" y="273"/>
                  </a:cubicBezTo>
                  <a:cubicBezTo>
                    <a:pt x="414" y="273"/>
                    <a:pt x="413" y="273"/>
                    <a:pt x="412" y="273"/>
                  </a:cubicBezTo>
                  <a:cubicBezTo>
                    <a:pt x="412" y="273"/>
                    <a:pt x="412" y="273"/>
                    <a:pt x="412" y="273"/>
                  </a:cubicBezTo>
                  <a:cubicBezTo>
                    <a:pt x="410" y="273"/>
                    <a:pt x="409" y="273"/>
                    <a:pt x="407" y="272"/>
                  </a:cubicBezTo>
                  <a:cubicBezTo>
                    <a:pt x="407" y="272"/>
                    <a:pt x="406" y="271"/>
                    <a:pt x="405" y="270"/>
                  </a:cubicBezTo>
                  <a:cubicBezTo>
                    <a:pt x="405" y="269"/>
                    <a:pt x="404" y="268"/>
                    <a:pt x="403" y="267"/>
                  </a:cubicBezTo>
                  <a:cubicBezTo>
                    <a:pt x="403" y="266"/>
                    <a:pt x="402" y="265"/>
                    <a:pt x="402" y="264"/>
                  </a:cubicBezTo>
                  <a:cubicBezTo>
                    <a:pt x="402" y="264"/>
                    <a:pt x="402" y="264"/>
                    <a:pt x="402" y="264"/>
                  </a:cubicBezTo>
                  <a:cubicBezTo>
                    <a:pt x="402" y="263"/>
                    <a:pt x="402" y="263"/>
                    <a:pt x="402" y="263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2"/>
                    <a:pt x="402" y="261"/>
                    <a:pt x="402" y="260"/>
                  </a:cubicBezTo>
                  <a:cubicBezTo>
                    <a:pt x="402" y="257"/>
                    <a:pt x="403" y="254"/>
                    <a:pt x="404" y="251"/>
                  </a:cubicBezTo>
                  <a:cubicBezTo>
                    <a:pt x="407" y="245"/>
                    <a:pt x="410" y="239"/>
                    <a:pt x="414" y="232"/>
                  </a:cubicBezTo>
                  <a:cubicBezTo>
                    <a:pt x="426" y="212"/>
                    <a:pt x="426" y="212"/>
                    <a:pt x="426" y="212"/>
                  </a:cubicBezTo>
                  <a:cubicBezTo>
                    <a:pt x="433" y="199"/>
                    <a:pt x="441" y="185"/>
                    <a:pt x="448" y="171"/>
                  </a:cubicBezTo>
                  <a:cubicBezTo>
                    <a:pt x="466" y="140"/>
                    <a:pt x="484" y="109"/>
                    <a:pt x="501" y="78"/>
                  </a:cubicBezTo>
                  <a:cubicBezTo>
                    <a:pt x="509" y="64"/>
                    <a:pt x="517" y="49"/>
                    <a:pt x="524" y="35"/>
                  </a:cubicBezTo>
                  <a:cubicBezTo>
                    <a:pt x="525" y="34"/>
                    <a:pt x="526" y="32"/>
                    <a:pt x="526" y="31"/>
                  </a:cubicBezTo>
                  <a:cubicBezTo>
                    <a:pt x="527" y="30"/>
                    <a:pt x="527" y="29"/>
                    <a:pt x="527" y="29"/>
                  </a:cubicBezTo>
                  <a:cubicBezTo>
                    <a:pt x="527" y="28"/>
                    <a:pt x="527" y="27"/>
                    <a:pt x="527" y="26"/>
                  </a:cubicBezTo>
                  <a:cubicBezTo>
                    <a:pt x="528" y="23"/>
                    <a:pt x="527" y="20"/>
                    <a:pt x="526" y="17"/>
                  </a:cubicBezTo>
                  <a:cubicBezTo>
                    <a:pt x="525" y="14"/>
                    <a:pt x="523" y="12"/>
                    <a:pt x="521" y="9"/>
                  </a:cubicBezTo>
                  <a:cubicBezTo>
                    <a:pt x="520" y="8"/>
                    <a:pt x="519" y="7"/>
                    <a:pt x="518" y="6"/>
                  </a:cubicBezTo>
                  <a:cubicBezTo>
                    <a:pt x="517" y="6"/>
                    <a:pt x="517" y="5"/>
                    <a:pt x="516" y="5"/>
                  </a:cubicBezTo>
                  <a:cubicBezTo>
                    <a:pt x="515" y="5"/>
                    <a:pt x="515" y="4"/>
                    <a:pt x="514" y="4"/>
                  </a:cubicBezTo>
                  <a:cubicBezTo>
                    <a:pt x="513" y="3"/>
                    <a:pt x="511" y="2"/>
                    <a:pt x="510" y="2"/>
                  </a:cubicBezTo>
                  <a:cubicBezTo>
                    <a:pt x="508" y="1"/>
                    <a:pt x="508" y="1"/>
                    <a:pt x="508" y="1"/>
                  </a:cubicBezTo>
                  <a:cubicBezTo>
                    <a:pt x="507" y="1"/>
                    <a:pt x="506" y="1"/>
                    <a:pt x="506" y="1"/>
                  </a:cubicBezTo>
                  <a:cubicBezTo>
                    <a:pt x="504" y="0"/>
                    <a:pt x="502" y="0"/>
                    <a:pt x="50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</p:spTree>
    <p:extLst>
      <p:ext uri="{BB962C8B-B14F-4D97-AF65-F5344CB8AC3E}">
        <p14:creationId xmlns:p14="http://schemas.microsoft.com/office/powerpoint/2010/main" val="2413249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0" name="Group 799"/>
          <p:cNvGrpSpPr/>
          <p:nvPr/>
        </p:nvGrpSpPr>
        <p:grpSpPr bwMode="ltGray">
          <a:xfrm>
            <a:off x="7756525" y="1203769"/>
            <a:ext cx="2826169" cy="4052615"/>
            <a:chOff x="11098213" y="1773238"/>
            <a:chExt cx="420688" cy="603250"/>
          </a:xfrm>
          <a:solidFill>
            <a:schemeClr val="tx2"/>
          </a:solidFill>
        </p:grpSpPr>
        <p:sp>
          <p:nvSpPr>
            <p:cNvPr id="801" name="Freeform 138"/>
            <p:cNvSpPr>
              <a:spLocks noEditPoints="1"/>
            </p:cNvSpPr>
            <p:nvPr/>
          </p:nvSpPr>
          <p:spPr bwMode="ltGray">
            <a:xfrm>
              <a:off x="11158538" y="1773238"/>
              <a:ext cx="301625" cy="241300"/>
            </a:xfrm>
            <a:custGeom>
              <a:avLst/>
              <a:gdLst>
                <a:gd name="T0" fmla="*/ 535 w 536"/>
                <a:gd name="T1" fmla="*/ 430 h 430"/>
                <a:gd name="T2" fmla="*/ 107 w 536"/>
                <a:gd name="T3" fmla="*/ 429 h 430"/>
                <a:gd name="T4" fmla="*/ 107 w 536"/>
                <a:gd name="T5" fmla="*/ 268 h 430"/>
                <a:gd name="T6" fmla="*/ 268 w 536"/>
                <a:gd name="T7" fmla="*/ 107 h 430"/>
                <a:gd name="T8" fmla="*/ 428 w 536"/>
                <a:gd name="T9" fmla="*/ 268 h 430"/>
                <a:gd name="T10" fmla="*/ 428 w 536"/>
                <a:gd name="T11" fmla="*/ 429 h 430"/>
                <a:gd name="T12" fmla="*/ 535 w 536"/>
                <a:gd name="T13" fmla="*/ 430 h 430"/>
                <a:gd name="T14" fmla="*/ 268 w 536"/>
                <a:gd name="T15" fmla="*/ 0 h 430"/>
                <a:gd name="T16" fmla="*/ 0 w 536"/>
                <a:gd name="T17" fmla="*/ 268 h 430"/>
                <a:gd name="T18" fmla="*/ 0 w 536"/>
                <a:gd name="T19" fmla="*/ 430 h 430"/>
                <a:gd name="T20" fmla="*/ 536 w 536"/>
                <a:gd name="T21" fmla="*/ 430 h 430"/>
                <a:gd name="T22" fmla="*/ 535 w 536"/>
                <a:gd name="T23" fmla="*/ 430 h 430"/>
                <a:gd name="T24" fmla="*/ 535 w 536"/>
                <a:gd name="T25" fmla="*/ 268 h 430"/>
                <a:gd name="T26" fmla="*/ 268 w 536"/>
                <a:gd name="T2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6" h="430">
                  <a:moveTo>
                    <a:pt x="535" y="430"/>
                  </a:moveTo>
                  <a:cubicBezTo>
                    <a:pt x="107" y="429"/>
                    <a:pt x="107" y="429"/>
                    <a:pt x="107" y="429"/>
                  </a:cubicBezTo>
                  <a:cubicBezTo>
                    <a:pt x="107" y="268"/>
                    <a:pt x="107" y="268"/>
                    <a:pt x="107" y="268"/>
                  </a:cubicBezTo>
                  <a:cubicBezTo>
                    <a:pt x="107" y="179"/>
                    <a:pt x="179" y="107"/>
                    <a:pt x="268" y="107"/>
                  </a:cubicBezTo>
                  <a:cubicBezTo>
                    <a:pt x="356" y="107"/>
                    <a:pt x="428" y="179"/>
                    <a:pt x="428" y="268"/>
                  </a:cubicBezTo>
                  <a:cubicBezTo>
                    <a:pt x="428" y="429"/>
                    <a:pt x="428" y="429"/>
                    <a:pt x="428" y="429"/>
                  </a:cubicBezTo>
                  <a:cubicBezTo>
                    <a:pt x="535" y="430"/>
                    <a:pt x="535" y="430"/>
                    <a:pt x="535" y="430"/>
                  </a:cubicBezTo>
                  <a:moveTo>
                    <a:pt x="268" y="0"/>
                  </a:moveTo>
                  <a:cubicBezTo>
                    <a:pt x="120" y="0"/>
                    <a:pt x="0" y="120"/>
                    <a:pt x="0" y="268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536" y="430"/>
                    <a:pt x="536" y="430"/>
                    <a:pt x="536" y="430"/>
                  </a:cubicBezTo>
                  <a:cubicBezTo>
                    <a:pt x="535" y="430"/>
                    <a:pt x="535" y="430"/>
                    <a:pt x="535" y="430"/>
                  </a:cubicBezTo>
                  <a:cubicBezTo>
                    <a:pt x="535" y="268"/>
                    <a:pt x="535" y="268"/>
                    <a:pt x="535" y="268"/>
                  </a:cubicBezTo>
                  <a:cubicBezTo>
                    <a:pt x="535" y="120"/>
                    <a:pt x="415" y="0"/>
                    <a:pt x="26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2" name="Freeform 139"/>
            <p:cNvSpPr>
              <a:spLocks/>
            </p:cNvSpPr>
            <p:nvPr/>
          </p:nvSpPr>
          <p:spPr bwMode="ltGray">
            <a:xfrm>
              <a:off x="11098213" y="2014538"/>
              <a:ext cx="420688" cy="361950"/>
            </a:xfrm>
            <a:custGeom>
              <a:avLst/>
              <a:gdLst>
                <a:gd name="T0" fmla="*/ 265 w 265"/>
                <a:gd name="T1" fmla="*/ 0 h 228"/>
                <a:gd name="T2" fmla="*/ 228 w 265"/>
                <a:gd name="T3" fmla="*/ 0 h 228"/>
                <a:gd name="T4" fmla="*/ 228 w 265"/>
                <a:gd name="T5" fmla="*/ 190 h 228"/>
                <a:gd name="T6" fmla="*/ 38 w 265"/>
                <a:gd name="T7" fmla="*/ 190 h 228"/>
                <a:gd name="T8" fmla="*/ 38 w 265"/>
                <a:gd name="T9" fmla="*/ 38 h 228"/>
                <a:gd name="T10" fmla="*/ 189 w 265"/>
                <a:gd name="T11" fmla="*/ 38 h 228"/>
                <a:gd name="T12" fmla="*/ 227 w 265"/>
                <a:gd name="T13" fmla="*/ 0 h 228"/>
                <a:gd name="T14" fmla="*/ 38 w 265"/>
                <a:gd name="T15" fmla="*/ 0 h 228"/>
                <a:gd name="T16" fmla="*/ 0 w 265"/>
                <a:gd name="T17" fmla="*/ 0 h 228"/>
                <a:gd name="T18" fmla="*/ 0 w 265"/>
                <a:gd name="T19" fmla="*/ 38 h 228"/>
                <a:gd name="T20" fmla="*/ 0 w 265"/>
                <a:gd name="T21" fmla="*/ 190 h 228"/>
                <a:gd name="T22" fmla="*/ 0 w 265"/>
                <a:gd name="T23" fmla="*/ 228 h 228"/>
                <a:gd name="T24" fmla="*/ 38 w 265"/>
                <a:gd name="T25" fmla="*/ 228 h 228"/>
                <a:gd name="T26" fmla="*/ 228 w 265"/>
                <a:gd name="T27" fmla="*/ 228 h 228"/>
                <a:gd name="T28" fmla="*/ 265 w 265"/>
                <a:gd name="T29" fmla="*/ 228 h 228"/>
                <a:gd name="T30" fmla="*/ 265 w 265"/>
                <a:gd name="T31" fmla="*/ 190 h 228"/>
                <a:gd name="T32" fmla="*/ 265 w 265"/>
                <a:gd name="T3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5" h="228">
                  <a:moveTo>
                    <a:pt x="265" y="0"/>
                  </a:moveTo>
                  <a:lnTo>
                    <a:pt x="228" y="0"/>
                  </a:lnTo>
                  <a:lnTo>
                    <a:pt x="228" y="190"/>
                  </a:lnTo>
                  <a:lnTo>
                    <a:pt x="38" y="190"/>
                  </a:lnTo>
                  <a:lnTo>
                    <a:pt x="38" y="38"/>
                  </a:lnTo>
                  <a:lnTo>
                    <a:pt x="189" y="38"/>
                  </a:lnTo>
                  <a:lnTo>
                    <a:pt x="227" y="0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190"/>
                  </a:lnTo>
                  <a:lnTo>
                    <a:pt x="0" y="228"/>
                  </a:lnTo>
                  <a:lnTo>
                    <a:pt x="38" y="228"/>
                  </a:lnTo>
                  <a:lnTo>
                    <a:pt x="228" y="228"/>
                  </a:lnTo>
                  <a:lnTo>
                    <a:pt x="265" y="228"/>
                  </a:lnTo>
                  <a:lnTo>
                    <a:pt x="265" y="19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3" name="Freeform 140"/>
            <p:cNvSpPr>
              <a:spLocks/>
            </p:cNvSpPr>
            <p:nvPr/>
          </p:nvSpPr>
          <p:spPr bwMode="ltGray">
            <a:xfrm>
              <a:off x="11098213" y="2014538"/>
              <a:ext cx="420688" cy="361950"/>
            </a:xfrm>
            <a:custGeom>
              <a:avLst/>
              <a:gdLst>
                <a:gd name="T0" fmla="*/ 265 w 265"/>
                <a:gd name="T1" fmla="*/ 0 h 228"/>
                <a:gd name="T2" fmla="*/ 228 w 265"/>
                <a:gd name="T3" fmla="*/ 0 h 228"/>
                <a:gd name="T4" fmla="*/ 228 w 265"/>
                <a:gd name="T5" fmla="*/ 190 h 228"/>
                <a:gd name="T6" fmla="*/ 38 w 265"/>
                <a:gd name="T7" fmla="*/ 190 h 228"/>
                <a:gd name="T8" fmla="*/ 38 w 265"/>
                <a:gd name="T9" fmla="*/ 38 h 228"/>
                <a:gd name="T10" fmla="*/ 189 w 265"/>
                <a:gd name="T11" fmla="*/ 38 h 228"/>
                <a:gd name="T12" fmla="*/ 227 w 265"/>
                <a:gd name="T13" fmla="*/ 0 h 228"/>
                <a:gd name="T14" fmla="*/ 38 w 265"/>
                <a:gd name="T15" fmla="*/ 0 h 228"/>
                <a:gd name="T16" fmla="*/ 0 w 265"/>
                <a:gd name="T17" fmla="*/ 0 h 228"/>
                <a:gd name="T18" fmla="*/ 0 w 265"/>
                <a:gd name="T19" fmla="*/ 38 h 228"/>
                <a:gd name="T20" fmla="*/ 0 w 265"/>
                <a:gd name="T21" fmla="*/ 190 h 228"/>
                <a:gd name="T22" fmla="*/ 0 w 265"/>
                <a:gd name="T23" fmla="*/ 228 h 228"/>
                <a:gd name="T24" fmla="*/ 38 w 265"/>
                <a:gd name="T25" fmla="*/ 228 h 228"/>
                <a:gd name="T26" fmla="*/ 228 w 265"/>
                <a:gd name="T27" fmla="*/ 228 h 228"/>
                <a:gd name="T28" fmla="*/ 265 w 265"/>
                <a:gd name="T29" fmla="*/ 228 h 228"/>
                <a:gd name="T30" fmla="*/ 265 w 265"/>
                <a:gd name="T31" fmla="*/ 190 h 228"/>
                <a:gd name="T32" fmla="*/ 265 w 265"/>
                <a:gd name="T3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5" h="228">
                  <a:moveTo>
                    <a:pt x="265" y="0"/>
                  </a:moveTo>
                  <a:lnTo>
                    <a:pt x="228" y="0"/>
                  </a:lnTo>
                  <a:lnTo>
                    <a:pt x="228" y="190"/>
                  </a:lnTo>
                  <a:lnTo>
                    <a:pt x="38" y="190"/>
                  </a:lnTo>
                  <a:lnTo>
                    <a:pt x="38" y="38"/>
                  </a:lnTo>
                  <a:lnTo>
                    <a:pt x="189" y="38"/>
                  </a:lnTo>
                  <a:lnTo>
                    <a:pt x="227" y="0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190"/>
                  </a:lnTo>
                  <a:lnTo>
                    <a:pt x="0" y="228"/>
                  </a:lnTo>
                  <a:lnTo>
                    <a:pt x="38" y="228"/>
                  </a:lnTo>
                  <a:lnTo>
                    <a:pt x="228" y="228"/>
                  </a:lnTo>
                  <a:lnTo>
                    <a:pt x="265" y="228"/>
                  </a:lnTo>
                  <a:lnTo>
                    <a:pt x="265" y="190"/>
                  </a:lnTo>
                  <a:lnTo>
                    <a:pt x="26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4" name="Freeform 141"/>
            <p:cNvSpPr>
              <a:spLocks/>
            </p:cNvSpPr>
            <p:nvPr/>
          </p:nvSpPr>
          <p:spPr bwMode="ltGray">
            <a:xfrm>
              <a:off x="11279188" y="2135188"/>
              <a:ext cx="58738" cy="120650"/>
            </a:xfrm>
            <a:custGeom>
              <a:avLst/>
              <a:gdLst>
                <a:gd name="T0" fmla="*/ 37 w 37"/>
                <a:gd name="T1" fmla="*/ 0 h 76"/>
                <a:gd name="T2" fmla="*/ 19 w 37"/>
                <a:gd name="T3" fmla="*/ 0 h 76"/>
                <a:gd name="T4" fmla="*/ 0 w 37"/>
                <a:gd name="T5" fmla="*/ 0 h 76"/>
                <a:gd name="T6" fmla="*/ 0 w 37"/>
                <a:gd name="T7" fmla="*/ 38 h 76"/>
                <a:gd name="T8" fmla="*/ 0 w 37"/>
                <a:gd name="T9" fmla="*/ 76 h 76"/>
                <a:gd name="T10" fmla="*/ 19 w 37"/>
                <a:gd name="T11" fmla="*/ 76 h 76"/>
                <a:gd name="T12" fmla="*/ 37 w 37"/>
                <a:gd name="T13" fmla="*/ 76 h 76"/>
                <a:gd name="T14" fmla="*/ 37 w 37"/>
                <a:gd name="T15" fmla="*/ 38 h 76"/>
                <a:gd name="T16" fmla="*/ 37 w 3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76">
                  <a:moveTo>
                    <a:pt x="37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19" y="76"/>
                  </a:lnTo>
                  <a:lnTo>
                    <a:pt x="37" y="76"/>
                  </a:lnTo>
                  <a:lnTo>
                    <a:pt x="37" y="38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5" name="Freeform 142"/>
            <p:cNvSpPr>
              <a:spLocks/>
            </p:cNvSpPr>
            <p:nvPr/>
          </p:nvSpPr>
          <p:spPr bwMode="ltGray">
            <a:xfrm>
              <a:off x="11279188" y="2135188"/>
              <a:ext cx="58738" cy="120650"/>
            </a:xfrm>
            <a:custGeom>
              <a:avLst/>
              <a:gdLst>
                <a:gd name="T0" fmla="*/ 37 w 37"/>
                <a:gd name="T1" fmla="*/ 0 h 76"/>
                <a:gd name="T2" fmla="*/ 19 w 37"/>
                <a:gd name="T3" fmla="*/ 0 h 76"/>
                <a:gd name="T4" fmla="*/ 0 w 37"/>
                <a:gd name="T5" fmla="*/ 0 h 76"/>
                <a:gd name="T6" fmla="*/ 0 w 37"/>
                <a:gd name="T7" fmla="*/ 38 h 76"/>
                <a:gd name="T8" fmla="*/ 0 w 37"/>
                <a:gd name="T9" fmla="*/ 76 h 76"/>
                <a:gd name="T10" fmla="*/ 19 w 37"/>
                <a:gd name="T11" fmla="*/ 76 h 76"/>
                <a:gd name="T12" fmla="*/ 37 w 37"/>
                <a:gd name="T13" fmla="*/ 76 h 76"/>
                <a:gd name="T14" fmla="*/ 37 w 37"/>
                <a:gd name="T15" fmla="*/ 38 h 76"/>
                <a:gd name="T16" fmla="*/ 37 w 3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76">
                  <a:moveTo>
                    <a:pt x="37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19" y="76"/>
                  </a:lnTo>
                  <a:lnTo>
                    <a:pt x="37" y="76"/>
                  </a:lnTo>
                  <a:lnTo>
                    <a:pt x="37" y="38"/>
                  </a:lnTo>
                  <a:lnTo>
                    <a:pt x="3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sp>
        <p:nvSpPr>
          <p:cNvPr id="806" name="Freeform 8"/>
          <p:cNvSpPr>
            <a:spLocks/>
          </p:cNvSpPr>
          <p:nvPr/>
        </p:nvSpPr>
        <p:spPr bwMode="ltGray">
          <a:xfrm>
            <a:off x="6192462" y="3483148"/>
            <a:ext cx="4334772" cy="2639859"/>
          </a:xfrm>
          <a:custGeom>
            <a:avLst/>
            <a:gdLst>
              <a:gd name="T0" fmla="*/ 811 w 816"/>
              <a:gd name="T1" fmla="*/ 0 h 496"/>
              <a:gd name="T2" fmla="*/ 681 w 816"/>
              <a:gd name="T3" fmla="*/ 101 h 496"/>
              <a:gd name="T4" fmla="*/ 601 w 816"/>
              <a:gd name="T5" fmla="*/ 162 h 496"/>
              <a:gd name="T6" fmla="*/ 519 w 816"/>
              <a:gd name="T7" fmla="*/ 222 h 496"/>
              <a:gd name="T8" fmla="*/ 384 w 816"/>
              <a:gd name="T9" fmla="*/ 321 h 496"/>
              <a:gd name="T10" fmla="*/ 193 w 816"/>
              <a:gd name="T11" fmla="*/ 465 h 496"/>
              <a:gd name="T12" fmla="*/ 189 w 816"/>
              <a:gd name="T13" fmla="*/ 468 h 496"/>
              <a:gd name="T14" fmla="*/ 188 w 816"/>
              <a:gd name="T15" fmla="*/ 469 h 496"/>
              <a:gd name="T16" fmla="*/ 187 w 816"/>
              <a:gd name="T17" fmla="*/ 469 h 496"/>
              <a:gd name="T18" fmla="*/ 186 w 816"/>
              <a:gd name="T19" fmla="*/ 469 h 496"/>
              <a:gd name="T20" fmla="*/ 184 w 816"/>
              <a:gd name="T21" fmla="*/ 466 h 496"/>
              <a:gd name="T22" fmla="*/ 148 w 816"/>
              <a:gd name="T23" fmla="*/ 420 h 496"/>
              <a:gd name="T24" fmla="*/ 61 w 816"/>
              <a:gd name="T25" fmla="*/ 308 h 496"/>
              <a:gd name="T26" fmla="*/ 16 w 816"/>
              <a:gd name="T27" fmla="*/ 258 h 496"/>
              <a:gd name="T28" fmla="*/ 7 w 816"/>
              <a:gd name="T29" fmla="*/ 257 h 496"/>
              <a:gd name="T30" fmla="*/ 3 w 816"/>
              <a:gd name="T31" fmla="*/ 268 h 496"/>
              <a:gd name="T32" fmla="*/ 50 w 816"/>
              <a:gd name="T33" fmla="*/ 336 h 496"/>
              <a:gd name="T34" fmla="*/ 96 w 816"/>
              <a:gd name="T35" fmla="*/ 395 h 496"/>
              <a:gd name="T36" fmla="*/ 151 w 816"/>
              <a:gd name="T37" fmla="*/ 466 h 496"/>
              <a:gd name="T38" fmla="*/ 163 w 816"/>
              <a:gd name="T39" fmla="*/ 482 h 496"/>
              <a:gd name="T40" fmla="*/ 168 w 816"/>
              <a:gd name="T41" fmla="*/ 487 h 496"/>
              <a:gd name="T42" fmla="*/ 179 w 816"/>
              <a:gd name="T43" fmla="*/ 494 h 496"/>
              <a:gd name="T44" fmla="*/ 189 w 816"/>
              <a:gd name="T45" fmla="*/ 495 h 496"/>
              <a:gd name="T46" fmla="*/ 202 w 816"/>
              <a:gd name="T47" fmla="*/ 491 h 496"/>
              <a:gd name="T48" fmla="*/ 206 w 816"/>
              <a:gd name="T49" fmla="*/ 487 h 496"/>
              <a:gd name="T50" fmla="*/ 355 w 816"/>
              <a:gd name="T51" fmla="*/ 374 h 496"/>
              <a:gd name="T52" fmla="*/ 403 w 816"/>
              <a:gd name="T53" fmla="*/ 336 h 496"/>
              <a:gd name="T54" fmla="*/ 515 w 816"/>
              <a:gd name="T55" fmla="*/ 246 h 496"/>
              <a:gd name="T56" fmla="*/ 628 w 816"/>
              <a:gd name="T57" fmla="*/ 158 h 496"/>
              <a:gd name="T58" fmla="*/ 741 w 816"/>
              <a:gd name="T59" fmla="*/ 68 h 496"/>
              <a:gd name="T60" fmla="*/ 809 w 816"/>
              <a:gd name="T61" fmla="*/ 10 h 496"/>
              <a:gd name="T62" fmla="*/ 816 w 816"/>
              <a:gd name="T63" fmla="*/ 3 h 496"/>
              <a:gd name="T64" fmla="*/ 813 w 816"/>
              <a:gd name="T65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496">
                <a:moveTo>
                  <a:pt x="813" y="0"/>
                </a:moveTo>
                <a:cubicBezTo>
                  <a:pt x="812" y="0"/>
                  <a:pt x="811" y="0"/>
                  <a:pt x="811" y="0"/>
                </a:cubicBezTo>
                <a:cubicBezTo>
                  <a:pt x="777" y="28"/>
                  <a:pt x="743" y="56"/>
                  <a:pt x="708" y="81"/>
                </a:cubicBezTo>
                <a:cubicBezTo>
                  <a:pt x="699" y="88"/>
                  <a:pt x="690" y="94"/>
                  <a:pt x="681" y="101"/>
                </a:cubicBezTo>
                <a:cubicBezTo>
                  <a:pt x="654" y="121"/>
                  <a:pt x="654" y="121"/>
                  <a:pt x="654" y="121"/>
                </a:cubicBezTo>
                <a:cubicBezTo>
                  <a:pt x="601" y="162"/>
                  <a:pt x="601" y="162"/>
                  <a:pt x="601" y="162"/>
                </a:cubicBezTo>
                <a:cubicBezTo>
                  <a:pt x="583" y="175"/>
                  <a:pt x="565" y="189"/>
                  <a:pt x="547" y="202"/>
                </a:cubicBezTo>
                <a:cubicBezTo>
                  <a:pt x="538" y="209"/>
                  <a:pt x="529" y="215"/>
                  <a:pt x="519" y="222"/>
                </a:cubicBezTo>
                <a:cubicBezTo>
                  <a:pt x="510" y="228"/>
                  <a:pt x="497" y="238"/>
                  <a:pt x="485" y="247"/>
                </a:cubicBezTo>
                <a:cubicBezTo>
                  <a:pt x="448" y="273"/>
                  <a:pt x="420" y="295"/>
                  <a:pt x="384" y="321"/>
                </a:cubicBezTo>
                <a:cubicBezTo>
                  <a:pt x="348" y="348"/>
                  <a:pt x="312" y="375"/>
                  <a:pt x="276" y="402"/>
                </a:cubicBezTo>
                <a:cubicBezTo>
                  <a:pt x="248" y="422"/>
                  <a:pt x="221" y="444"/>
                  <a:pt x="193" y="465"/>
                </a:cubicBezTo>
                <a:cubicBezTo>
                  <a:pt x="191" y="467"/>
                  <a:pt x="191" y="467"/>
                  <a:pt x="191" y="467"/>
                </a:cubicBezTo>
                <a:cubicBezTo>
                  <a:pt x="189" y="468"/>
                  <a:pt x="189" y="468"/>
                  <a:pt x="189" y="468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7" y="469"/>
                  <a:pt x="187" y="469"/>
                  <a:pt x="187" y="469"/>
                </a:cubicBezTo>
                <a:cubicBezTo>
                  <a:pt x="187" y="469"/>
                  <a:pt x="187" y="469"/>
                  <a:pt x="186" y="469"/>
                </a:cubicBezTo>
                <a:cubicBezTo>
                  <a:pt x="186" y="469"/>
                  <a:pt x="186" y="469"/>
                  <a:pt x="186" y="469"/>
                </a:cubicBezTo>
                <a:cubicBezTo>
                  <a:pt x="186" y="469"/>
                  <a:pt x="186" y="469"/>
                  <a:pt x="186" y="469"/>
                </a:cubicBezTo>
                <a:cubicBezTo>
                  <a:pt x="186" y="469"/>
                  <a:pt x="185" y="468"/>
                  <a:pt x="184" y="466"/>
                </a:cubicBezTo>
                <a:cubicBezTo>
                  <a:pt x="177" y="457"/>
                  <a:pt x="177" y="457"/>
                  <a:pt x="177" y="457"/>
                </a:cubicBezTo>
                <a:cubicBezTo>
                  <a:pt x="148" y="420"/>
                  <a:pt x="148" y="420"/>
                  <a:pt x="148" y="420"/>
                </a:cubicBezTo>
                <a:cubicBezTo>
                  <a:pt x="129" y="395"/>
                  <a:pt x="109" y="370"/>
                  <a:pt x="90" y="345"/>
                </a:cubicBezTo>
                <a:cubicBezTo>
                  <a:pt x="61" y="308"/>
                  <a:pt x="61" y="308"/>
                  <a:pt x="61" y="308"/>
                </a:cubicBezTo>
                <a:cubicBezTo>
                  <a:pt x="50" y="294"/>
                  <a:pt x="40" y="280"/>
                  <a:pt x="28" y="268"/>
                </a:cubicBezTo>
                <a:cubicBezTo>
                  <a:pt x="25" y="264"/>
                  <a:pt x="21" y="260"/>
                  <a:pt x="16" y="258"/>
                </a:cubicBezTo>
                <a:cubicBezTo>
                  <a:pt x="14" y="258"/>
                  <a:pt x="11" y="257"/>
                  <a:pt x="8" y="257"/>
                </a:cubicBezTo>
                <a:cubicBezTo>
                  <a:pt x="8" y="257"/>
                  <a:pt x="7" y="257"/>
                  <a:pt x="7" y="257"/>
                </a:cubicBezTo>
                <a:cubicBezTo>
                  <a:pt x="5" y="257"/>
                  <a:pt x="3" y="257"/>
                  <a:pt x="2" y="259"/>
                </a:cubicBezTo>
                <a:cubicBezTo>
                  <a:pt x="0" y="261"/>
                  <a:pt x="2" y="265"/>
                  <a:pt x="3" y="268"/>
                </a:cubicBezTo>
                <a:cubicBezTo>
                  <a:pt x="6" y="274"/>
                  <a:pt x="10" y="281"/>
                  <a:pt x="14" y="287"/>
                </a:cubicBezTo>
                <a:cubicBezTo>
                  <a:pt x="26" y="303"/>
                  <a:pt x="38" y="320"/>
                  <a:pt x="50" y="336"/>
                </a:cubicBezTo>
                <a:cubicBezTo>
                  <a:pt x="56" y="344"/>
                  <a:pt x="62" y="352"/>
                  <a:pt x="68" y="360"/>
                </a:cubicBezTo>
                <a:cubicBezTo>
                  <a:pt x="96" y="395"/>
                  <a:pt x="96" y="395"/>
                  <a:pt x="96" y="395"/>
                </a:cubicBezTo>
                <a:cubicBezTo>
                  <a:pt x="124" y="431"/>
                  <a:pt x="124" y="431"/>
                  <a:pt x="124" y="431"/>
                </a:cubicBezTo>
                <a:cubicBezTo>
                  <a:pt x="151" y="466"/>
                  <a:pt x="151" y="466"/>
                  <a:pt x="151" y="466"/>
                </a:cubicBezTo>
                <a:cubicBezTo>
                  <a:pt x="159" y="477"/>
                  <a:pt x="159" y="477"/>
                  <a:pt x="159" y="477"/>
                </a:cubicBezTo>
                <a:cubicBezTo>
                  <a:pt x="163" y="482"/>
                  <a:pt x="163" y="482"/>
                  <a:pt x="163" y="482"/>
                </a:cubicBezTo>
                <a:cubicBezTo>
                  <a:pt x="164" y="483"/>
                  <a:pt x="165" y="484"/>
                  <a:pt x="166" y="485"/>
                </a:cubicBezTo>
                <a:cubicBezTo>
                  <a:pt x="166" y="485"/>
                  <a:pt x="167" y="486"/>
                  <a:pt x="168" y="487"/>
                </a:cubicBezTo>
                <a:cubicBezTo>
                  <a:pt x="168" y="487"/>
                  <a:pt x="169" y="488"/>
                  <a:pt x="170" y="489"/>
                </a:cubicBezTo>
                <a:cubicBezTo>
                  <a:pt x="172" y="491"/>
                  <a:pt x="175" y="493"/>
                  <a:pt x="179" y="494"/>
                </a:cubicBezTo>
                <a:cubicBezTo>
                  <a:pt x="181" y="495"/>
                  <a:pt x="184" y="496"/>
                  <a:pt x="186" y="496"/>
                </a:cubicBezTo>
                <a:cubicBezTo>
                  <a:pt x="187" y="496"/>
                  <a:pt x="188" y="496"/>
                  <a:pt x="189" y="495"/>
                </a:cubicBezTo>
                <a:cubicBezTo>
                  <a:pt x="193" y="495"/>
                  <a:pt x="196" y="494"/>
                  <a:pt x="199" y="492"/>
                </a:cubicBezTo>
                <a:cubicBezTo>
                  <a:pt x="200" y="491"/>
                  <a:pt x="201" y="491"/>
                  <a:pt x="202" y="491"/>
                </a:cubicBezTo>
                <a:cubicBezTo>
                  <a:pt x="202" y="490"/>
                  <a:pt x="203" y="490"/>
                  <a:pt x="203" y="489"/>
                </a:cubicBezTo>
                <a:cubicBezTo>
                  <a:pt x="204" y="489"/>
                  <a:pt x="205" y="488"/>
                  <a:pt x="206" y="487"/>
                </a:cubicBezTo>
                <a:cubicBezTo>
                  <a:pt x="248" y="456"/>
                  <a:pt x="248" y="456"/>
                  <a:pt x="248" y="456"/>
                </a:cubicBezTo>
                <a:cubicBezTo>
                  <a:pt x="283" y="429"/>
                  <a:pt x="319" y="402"/>
                  <a:pt x="355" y="374"/>
                </a:cubicBezTo>
                <a:cubicBezTo>
                  <a:pt x="379" y="356"/>
                  <a:pt x="379" y="356"/>
                  <a:pt x="379" y="356"/>
                </a:cubicBezTo>
                <a:cubicBezTo>
                  <a:pt x="387" y="349"/>
                  <a:pt x="395" y="343"/>
                  <a:pt x="403" y="336"/>
                </a:cubicBezTo>
                <a:cubicBezTo>
                  <a:pt x="421" y="321"/>
                  <a:pt x="440" y="307"/>
                  <a:pt x="459" y="292"/>
                </a:cubicBezTo>
                <a:cubicBezTo>
                  <a:pt x="477" y="276"/>
                  <a:pt x="496" y="261"/>
                  <a:pt x="515" y="246"/>
                </a:cubicBezTo>
                <a:cubicBezTo>
                  <a:pt x="533" y="231"/>
                  <a:pt x="553" y="217"/>
                  <a:pt x="572" y="203"/>
                </a:cubicBezTo>
                <a:cubicBezTo>
                  <a:pt x="591" y="188"/>
                  <a:pt x="610" y="173"/>
                  <a:pt x="628" y="158"/>
                </a:cubicBezTo>
                <a:cubicBezTo>
                  <a:pt x="685" y="113"/>
                  <a:pt x="685" y="113"/>
                  <a:pt x="685" y="113"/>
                </a:cubicBezTo>
                <a:cubicBezTo>
                  <a:pt x="704" y="98"/>
                  <a:pt x="723" y="83"/>
                  <a:pt x="741" y="68"/>
                </a:cubicBezTo>
                <a:cubicBezTo>
                  <a:pt x="760" y="52"/>
                  <a:pt x="778" y="37"/>
                  <a:pt x="796" y="21"/>
                </a:cubicBezTo>
                <a:cubicBezTo>
                  <a:pt x="809" y="10"/>
                  <a:pt x="809" y="10"/>
                  <a:pt x="809" y="10"/>
                </a:cubicBezTo>
                <a:cubicBezTo>
                  <a:pt x="813" y="6"/>
                  <a:pt x="813" y="6"/>
                  <a:pt x="813" y="6"/>
                </a:cubicBezTo>
                <a:cubicBezTo>
                  <a:pt x="814" y="6"/>
                  <a:pt x="815" y="4"/>
                  <a:pt x="816" y="3"/>
                </a:cubicBezTo>
                <a:cubicBezTo>
                  <a:pt x="816" y="3"/>
                  <a:pt x="816" y="2"/>
                  <a:pt x="816" y="1"/>
                </a:cubicBezTo>
                <a:cubicBezTo>
                  <a:pt x="815" y="0"/>
                  <a:pt x="814" y="0"/>
                  <a:pt x="813" y="0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grpSp>
        <p:nvGrpSpPr>
          <p:cNvPr id="807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08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809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80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1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2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3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4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5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6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7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8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9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0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1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2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3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4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5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6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7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8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9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0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1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2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3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4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5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6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7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8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9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0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1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2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3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4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5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6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7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8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9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0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1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2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3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4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5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6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7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8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9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0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1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2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3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4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5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6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7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8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9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0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1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2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3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4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5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6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7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8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9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0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1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2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3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4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5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6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7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8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9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0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1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2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3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4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5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6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7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8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9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0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1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2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3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4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5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6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7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8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9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0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1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2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3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4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5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6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7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8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9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0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1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2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3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4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5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6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7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8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9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0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1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2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3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4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5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6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7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8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9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0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1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2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3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4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5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6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7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8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9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0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1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2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3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4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5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6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7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8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9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0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1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2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3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4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5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6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7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8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9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0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1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2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3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4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5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6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7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8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9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0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1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2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3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4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5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6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7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8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9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0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1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2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3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4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5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6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7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8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9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0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1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2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3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4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5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6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7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8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9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10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80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1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2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3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4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5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6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7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8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9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0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1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2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3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4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5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6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7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8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9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0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1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2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3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4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5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6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7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8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9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0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1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2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3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4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5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6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7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8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9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0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1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2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3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4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5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6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7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8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9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0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1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2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3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4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5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6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7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8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9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0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1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2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3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4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5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6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7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8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9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0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1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2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3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4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5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6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7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8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9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0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1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2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3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4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5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6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7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8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9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0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1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2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3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4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5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6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7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8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9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0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1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2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3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4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5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6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7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8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9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0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1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2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3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4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5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6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7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8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9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0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1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2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3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4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5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6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7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8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9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0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1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2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3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4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5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6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7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8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9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0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1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2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3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4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5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6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7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8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9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0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1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2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3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4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5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6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7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8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9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0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1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2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3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4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5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6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7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8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9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0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1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2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3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4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5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6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7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8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9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0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1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2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3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4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5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6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7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8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9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0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1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2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3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4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5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6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7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8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9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11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80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1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2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3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4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5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6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7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8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9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0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1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2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3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4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5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6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7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8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9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0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1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2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3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4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5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6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7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8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9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0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1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2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3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4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5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6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7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8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9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0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1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2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3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4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5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6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7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8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9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0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1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2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3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4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5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6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7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8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9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0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1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2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3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4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5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6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7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8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9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0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1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2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3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4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5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6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7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8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9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0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1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2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3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4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5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6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7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8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9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0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1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2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3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4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5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6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7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8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9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0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1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2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3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4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5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6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7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8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9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0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1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2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3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4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5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6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7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8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9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0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1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2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3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4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5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6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7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8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9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0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1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2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3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4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5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6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7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8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9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0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1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2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3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4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5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6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7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8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9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0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1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2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3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4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5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6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7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8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9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0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1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2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3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4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5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6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7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8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9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0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1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2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3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4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5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6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7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8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9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0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1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2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3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4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5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6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7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8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9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0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1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2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3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4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5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6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7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8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9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812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3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4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5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6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7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8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9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0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1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2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3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4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5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6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7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8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9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0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1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2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3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4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5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6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7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8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9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0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1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2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3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4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5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6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7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8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9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0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1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2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3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4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5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6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7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8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9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0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1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2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3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4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5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6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7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8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9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0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1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2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3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4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5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6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7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8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9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0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1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2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3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4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5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6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7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8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9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0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1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2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3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4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5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6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7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8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9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0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1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2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3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4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5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6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7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8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9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0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1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2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3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4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5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6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7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8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9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0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1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2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3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4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5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6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7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8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9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0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1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2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3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4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5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6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7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8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9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0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1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2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3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4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5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6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7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8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9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0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1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2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3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4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5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6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7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8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9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0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1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2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3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4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5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6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7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8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9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0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1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2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3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4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5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6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7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8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9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1580" name="Picture 157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pic>
        <p:nvPicPr>
          <p:cNvPr id="1581" name="Picture 1580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82" name="Group 1581"/>
          <p:cNvGrpSpPr/>
          <p:nvPr userDrawn="1"/>
        </p:nvGrpSpPr>
        <p:grpSpPr bwMode="ltGray">
          <a:xfrm>
            <a:off x="7756525" y="1203769"/>
            <a:ext cx="2826169" cy="4052615"/>
            <a:chOff x="11098213" y="1773238"/>
            <a:chExt cx="420688" cy="603250"/>
          </a:xfrm>
          <a:solidFill>
            <a:schemeClr val="tx2"/>
          </a:solidFill>
        </p:grpSpPr>
        <p:sp>
          <p:nvSpPr>
            <p:cNvPr id="1583" name="Freeform 138"/>
            <p:cNvSpPr>
              <a:spLocks noEditPoints="1"/>
            </p:cNvSpPr>
            <p:nvPr/>
          </p:nvSpPr>
          <p:spPr bwMode="ltGray">
            <a:xfrm>
              <a:off x="11158538" y="1773238"/>
              <a:ext cx="301625" cy="241300"/>
            </a:xfrm>
            <a:custGeom>
              <a:avLst/>
              <a:gdLst>
                <a:gd name="T0" fmla="*/ 535 w 536"/>
                <a:gd name="T1" fmla="*/ 430 h 430"/>
                <a:gd name="T2" fmla="*/ 107 w 536"/>
                <a:gd name="T3" fmla="*/ 429 h 430"/>
                <a:gd name="T4" fmla="*/ 107 w 536"/>
                <a:gd name="T5" fmla="*/ 268 h 430"/>
                <a:gd name="T6" fmla="*/ 268 w 536"/>
                <a:gd name="T7" fmla="*/ 107 h 430"/>
                <a:gd name="T8" fmla="*/ 428 w 536"/>
                <a:gd name="T9" fmla="*/ 268 h 430"/>
                <a:gd name="T10" fmla="*/ 428 w 536"/>
                <a:gd name="T11" fmla="*/ 429 h 430"/>
                <a:gd name="T12" fmla="*/ 535 w 536"/>
                <a:gd name="T13" fmla="*/ 430 h 430"/>
                <a:gd name="T14" fmla="*/ 268 w 536"/>
                <a:gd name="T15" fmla="*/ 0 h 430"/>
                <a:gd name="T16" fmla="*/ 0 w 536"/>
                <a:gd name="T17" fmla="*/ 268 h 430"/>
                <a:gd name="T18" fmla="*/ 0 w 536"/>
                <a:gd name="T19" fmla="*/ 430 h 430"/>
                <a:gd name="T20" fmla="*/ 536 w 536"/>
                <a:gd name="T21" fmla="*/ 430 h 430"/>
                <a:gd name="T22" fmla="*/ 535 w 536"/>
                <a:gd name="T23" fmla="*/ 430 h 430"/>
                <a:gd name="T24" fmla="*/ 535 w 536"/>
                <a:gd name="T25" fmla="*/ 268 h 430"/>
                <a:gd name="T26" fmla="*/ 268 w 536"/>
                <a:gd name="T2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6" h="430">
                  <a:moveTo>
                    <a:pt x="535" y="430"/>
                  </a:moveTo>
                  <a:cubicBezTo>
                    <a:pt x="107" y="429"/>
                    <a:pt x="107" y="429"/>
                    <a:pt x="107" y="429"/>
                  </a:cubicBezTo>
                  <a:cubicBezTo>
                    <a:pt x="107" y="268"/>
                    <a:pt x="107" y="268"/>
                    <a:pt x="107" y="268"/>
                  </a:cubicBezTo>
                  <a:cubicBezTo>
                    <a:pt x="107" y="179"/>
                    <a:pt x="179" y="107"/>
                    <a:pt x="268" y="107"/>
                  </a:cubicBezTo>
                  <a:cubicBezTo>
                    <a:pt x="356" y="107"/>
                    <a:pt x="428" y="179"/>
                    <a:pt x="428" y="268"/>
                  </a:cubicBezTo>
                  <a:cubicBezTo>
                    <a:pt x="428" y="429"/>
                    <a:pt x="428" y="429"/>
                    <a:pt x="428" y="429"/>
                  </a:cubicBezTo>
                  <a:cubicBezTo>
                    <a:pt x="535" y="430"/>
                    <a:pt x="535" y="430"/>
                    <a:pt x="535" y="430"/>
                  </a:cubicBezTo>
                  <a:moveTo>
                    <a:pt x="268" y="0"/>
                  </a:moveTo>
                  <a:cubicBezTo>
                    <a:pt x="120" y="0"/>
                    <a:pt x="0" y="120"/>
                    <a:pt x="0" y="268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536" y="430"/>
                    <a:pt x="536" y="430"/>
                    <a:pt x="536" y="430"/>
                  </a:cubicBezTo>
                  <a:cubicBezTo>
                    <a:pt x="535" y="430"/>
                    <a:pt x="535" y="430"/>
                    <a:pt x="535" y="430"/>
                  </a:cubicBezTo>
                  <a:cubicBezTo>
                    <a:pt x="535" y="268"/>
                    <a:pt x="535" y="268"/>
                    <a:pt x="535" y="268"/>
                  </a:cubicBezTo>
                  <a:cubicBezTo>
                    <a:pt x="535" y="120"/>
                    <a:pt x="415" y="0"/>
                    <a:pt x="26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4" name="Freeform 139"/>
            <p:cNvSpPr>
              <a:spLocks/>
            </p:cNvSpPr>
            <p:nvPr/>
          </p:nvSpPr>
          <p:spPr bwMode="ltGray">
            <a:xfrm>
              <a:off x="11098213" y="2014538"/>
              <a:ext cx="420688" cy="361950"/>
            </a:xfrm>
            <a:custGeom>
              <a:avLst/>
              <a:gdLst>
                <a:gd name="T0" fmla="*/ 265 w 265"/>
                <a:gd name="T1" fmla="*/ 0 h 228"/>
                <a:gd name="T2" fmla="*/ 228 w 265"/>
                <a:gd name="T3" fmla="*/ 0 h 228"/>
                <a:gd name="T4" fmla="*/ 228 w 265"/>
                <a:gd name="T5" fmla="*/ 190 h 228"/>
                <a:gd name="T6" fmla="*/ 38 w 265"/>
                <a:gd name="T7" fmla="*/ 190 h 228"/>
                <a:gd name="T8" fmla="*/ 38 w 265"/>
                <a:gd name="T9" fmla="*/ 38 h 228"/>
                <a:gd name="T10" fmla="*/ 189 w 265"/>
                <a:gd name="T11" fmla="*/ 38 h 228"/>
                <a:gd name="T12" fmla="*/ 227 w 265"/>
                <a:gd name="T13" fmla="*/ 0 h 228"/>
                <a:gd name="T14" fmla="*/ 38 w 265"/>
                <a:gd name="T15" fmla="*/ 0 h 228"/>
                <a:gd name="T16" fmla="*/ 0 w 265"/>
                <a:gd name="T17" fmla="*/ 0 h 228"/>
                <a:gd name="T18" fmla="*/ 0 w 265"/>
                <a:gd name="T19" fmla="*/ 38 h 228"/>
                <a:gd name="T20" fmla="*/ 0 w 265"/>
                <a:gd name="T21" fmla="*/ 190 h 228"/>
                <a:gd name="T22" fmla="*/ 0 w 265"/>
                <a:gd name="T23" fmla="*/ 228 h 228"/>
                <a:gd name="T24" fmla="*/ 38 w 265"/>
                <a:gd name="T25" fmla="*/ 228 h 228"/>
                <a:gd name="T26" fmla="*/ 228 w 265"/>
                <a:gd name="T27" fmla="*/ 228 h 228"/>
                <a:gd name="T28" fmla="*/ 265 w 265"/>
                <a:gd name="T29" fmla="*/ 228 h 228"/>
                <a:gd name="T30" fmla="*/ 265 w 265"/>
                <a:gd name="T31" fmla="*/ 190 h 228"/>
                <a:gd name="T32" fmla="*/ 265 w 265"/>
                <a:gd name="T3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5" h="228">
                  <a:moveTo>
                    <a:pt x="265" y="0"/>
                  </a:moveTo>
                  <a:lnTo>
                    <a:pt x="228" y="0"/>
                  </a:lnTo>
                  <a:lnTo>
                    <a:pt x="228" y="190"/>
                  </a:lnTo>
                  <a:lnTo>
                    <a:pt x="38" y="190"/>
                  </a:lnTo>
                  <a:lnTo>
                    <a:pt x="38" y="38"/>
                  </a:lnTo>
                  <a:lnTo>
                    <a:pt x="189" y="38"/>
                  </a:lnTo>
                  <a:lnTo>
                    <a:pt x="227" y="0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190"/>
                  </a:lnTo>
                  <a:lnTo>
                    <a:pt x="0" y="228"/>
                  </a:lnTo>
                  <a:lnTo>
                    <a:pt x="38" y="228"/>
                  </a:lnTo>
                  <a:lnTo>
                    <a:pt x="228" y="228"/>
                  </a:lnTo>
                  <a:lnTo>
                    <a:pt x="265" y="228"/>
                  </a:lnTo>
                  <a:lnTo>
                    <a:pt x="265" y="19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5" name="Freeform 140"/>
            <p:cNvSpPr>
              <a:spLocks/>
            </p:cNvSpPr>
            <p:nvPr/>
          </p:nvSpPr>
          <p:spPr bwMode="ltGray">
            <a:xfrm>
              <a:off x="11098213" y="2014538"/>
              <a:ext cx="420688" cy="361950"/>
            </a:xfrm>
            <a:custGeom>
              <a:avLst/>
              <a:gdLst>
                <a:gd name="T0" fmla="*/ 265 w 265"/>
                <a:gd name="T1" fmla="*/ 0 h 228"/>
                <a:gd name="T2" fmla="*/ 228 w 265"/>
                <a:gd name="T3" fmla="*/ 0 h 228"/>
                <a:gd name="T4" fmla="*/ 228 w 265"/>
                <a:gd name="T5" fmla="*/ 190 h 228"/>
                <a:gd name="T6" fmla="*/ 38 w 265"/>
                <a:gd name="T7" fmla="*/ 190 h 228"/>
                <a:gd name="T8" fmla="*/ 38 w 265"/>
                <a:gd name="T9" fmla="*/ 38 h 228"/>
                <a:gd name="T10" fmla="*/ 189 w 265"/>
                <a:gd name="T11" fmla="*/ 38 h 228"/>
                <a:gd name="T12" fmla="*/ 227 w 265"/>
                <a:gd name="T13" fmla="*/ 0 h 228"/>
                <a:gd name="T14" fmla="*/ 38 w 265"/>
                <a:gd name="T15" fmla="*/ 0 h 228"/>
                <a:gd name="T16" fmla="*/ 0 w 265"/>
                <a:gd name="T17" fmla="*/ 0 h 228"/>
                <a:gd name="T18" fmla="*/ 0 w 265"/>
                <a:gd name="T19" fmla="*/ 38 h 228"/>
                <a:gd name="T20" fmla="*/ 0 w 265"/>
                <a:gd name="T21" fmla="*/ 190 h 228"/>
                <a:gd name="T22" fmla="*/ 0 w 265"/>
                <a:gd name="T23" fmla="*/ 228 h 228"/>
                <a:gd name="T24" fmla="*/ 38 w 265"/>
                <a:gd name="T25" fmla="*/ 228 h 228"/>
                <a:gd name="T26" fmla="*/ 228 w 265"/>
                <a:gd name="T27" fmla="*/ 228 h 228"/>
                <a:gd name="T28" fmla="*/ 265 w 265"/>
                <a:gd name="T29" fmla="*/ 228 h 228"/>
                <a:gd name="T30" fmla="*/ 265 w 265"/>
                <a:gd name="T31" fmla="*/ 190 h 228"/>
                <a:gd name="T32" fmla="*/ 265 w 265"/>
                <a:gd name="T3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5" h="228">
                  <a:moveTo>
                    <a:pt x="265" y="0"/>
                  </a:moveTo>
                  <a:lnTo>
                    <a:pt x="228" y="0"/>
                  </a:lnTo>
                  <a:lnTo>
                    <a:pt x="228" y="190"/>
                  </a:lnTo>
                  <a:lnTo>
                    <a:pt x="38" y="190"/>
                  </a:lnTo>
                  <a:lnTo>
                    <a:pt x="38" y="38"/>
                  </a:lnTo>
                  <a:lnTo>
                    <a:pt x="189" y="38"/>
                  </a:lnTo>
                  <a:lnTo>
                    <a:pt x="227" y="0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190"/>
                  </a:lnTo>
                  <a:lnTo>
                    <a:pt x="0" y="228"/>
                  </a:lnTo>
                  <a:lnTo>
                    <a:pt x="38" y="228"/>
                  </a:lnTo>
                  <a:lnTo>
                    <a:pt x="228" y="228"/>
                  </a:lnTo>
                  <a:lnTo>
                    <a:pt x="265" y="228"/>
                  </a:lnTo>
                  <a:lnTo>
                    <a:pt x="265" y="190"/>
                  </a:lnTo>
                  <a:lnTo>
                    <a:pt x="26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6" name="Freeform 141"/>
            <p:cNvSpPr>
              <a:spLocks/>
            </p:cNvSpPr>
            <p:nvPr/>
          </p:nvSpPr>
          <p:spPr bwMode="ltGray">
            <a:xfrm>
              <a:off x="11279188" y="2135188"/>
              <a:ext cx="58738" cy="120650"/>
            </a:xfrm>
            <a:custGeom>
              <a:avLst/>
              <a:gdLst>
                <a:gd name="T0" fmla="*/ 37 w 37"/>
                <a:gd name="T1" fmla="*/ 0 h 76"/>
                <a:gd name="T2" fmla="*/ 19 w 37"/>
                <a:gd name="T3" fmla="*/ 0 h 76"/>
                <a:gd name="T4" fmla="*/ 0 w 37"/>
                <a:gd name="T5" fmla="*/ 0 h 76"/>
                <a:gd name="T6" fmla="*/ 0 w 37"/>
                <a:gd name="T7" fmla="*/ 38 h 76"/>
                <a:gd name="T8" fmla="*/ 0 w 37"/>
                <a:gd name="T9" fmla="*/ 76 h 76"/>
                <a:gd name="T10" fmla="*/ 19 w 37"/>
                <a:gd name="T11" fmla="*/ 76 h 76"/>
                <a:gd name="T12" fmla="*/ 37 w 37"/>
                <a:gd name="T13" fmla="*/ 76 h 76"/>
                <a:gd name="T14" fmla="*/ 37 w 37"/>
                <a:gd name="T15" fmla="*/ 38 h 76"/>
                <a:gd name="T16" fmla="*/ 37 w 3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76">
                  <a:moveTo>
                    <a:pt x="37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19" y="76"/>
                  </a:lnTo>
                  <a:lnTo>
                    <a:pt x="37" y="76"/>
                  </a:lnTo>
                  <a:lnTo>
                    <a:pt x="37" y="38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7" name="Freeform 142"/>
            <p:cNvSpPr>
              <a:spLocks/>
            </p:cNvSpPr>
            <p:nvPr/>
          </p:nvSpPr>
          <p:spPr bwMode="ltGray">
            <a:xfrm>
              <a:off x="11279188" y="2135188"/>
              <a:ext cx="58738" cy="120650"/>
            </a:xfrm>
            <a:custGeom>
              <a:avLst/>
              <a:gdLst>
                <a:gd name="T0" fmla="*/ 37 w 37"/>
                <a:gd name="T1" fmla="*/ 0 h 76"/>
                <a:gd name="T2" fmla="*/ 19 w 37"/>
                <a:gd name="T3" fmla="*/ 0 h 76"/>
                <a:gd name="T4" fmla="*/ 0 w 37"/>
                <a:gd name="T5" fmla="*/ 0 h 76"/>
                <a:gd name="T6" fmla="*/ 0 w 37"/>
                <a:gd name="T7" fmla="*/ 38 h 76"/>
                <a:gd name="T8" fmla="*/ 0 w 37"/>
                <a:gd name="T9" fmla="*/ 76 h 76"/>
                <a:gd name="T10" fmla="*/ 19 w 37"/>
                <a:gd name="T11" fmla="*/ 76 h 76"/>
                <a:gd name="T12" fmla="*/ 37 w 37"/>
                <a:gd name="T13" fmla="*/ 76 h 76"/>
                <a:gd name="T14" fmla="*/ 37 w 37"/>
                <a:gd name="T15" fmla="*/ 38 h 76"/>
                <a:gd name="T16" fmla="*/ 37 w 3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76">
                  <a:moveTo>
                    <a:pt x="37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19" y="76"/>
                  </a:lnTo>
                  <a:lnTo>
                    <a:pt x="37" y="76"/>
                  </a:lnTo>
                  <a:lnTo>
                    <a:pt x="37" y="38"/>
                  </a:lnTo>
                  <a:lnTo>
                    <a:pt x="3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sp>
        <p:nvSpPr>
          <p:cNvPr id="1588" name="Freeform 8"/>
          <p:cNvSpPr>
            <a:spLocks/>
          </p:cNvSpPr>
          <p:nvPr userDrawn="1"/>
        </p:nvSpPr>
        <p:spPr bwMode="ltGray">
          <a:xfrm>
            <a:off x="6192462" y="3483148"/>
            <a:ext cx="4334772" cy="2639859"/>
          </a:xfrm>
          <a:custGeom>
            <a:avLst/>
            <a:gdLst>
              <a:gd name="T0" fmla="*/ 811 w 816"/>
              <a:gd name="T1" fmla="*/ 0 h 496"/>
              <a:gd name="T2" fmla="*/ 681 w 816"/>
              <a:gd name="T3" fmla="*/ 101 h 496"/>
              <a:gd name="T4" fmla="*/ 601 w 816"/>
              <a:gd name="T5" fmla="*/ 162 h 496"/>
              <a:gd name="T6" fmla="*/ 519 w 816"/>
              <a:gd name="T7" fmla="*/ 222 h 496"/>
              <a:gd name="T8" fmla="*/ 384 w 816"/>
              <a:gd name="T9" fmla="*/ 321 h 496"/>
              <a:gd name="T10" fmla="*/ 193 w 816"/>
              <a:gd name="T11" fmla="*/ 465 h 496"/>
              <a:gd name="T12" fmla="*/ 189 w 816"/>
              <a:gd name="T13" fmla="*/ 468 h 496"/>
              <a:gd name="T14" fmla="*/ 188 w 816"/>
              <a:gd name="T15" fmla="*/ 469 h 496"/>
              <a:gd name="T16" fmla="*/ 187 w 816"/>
              <a:gd name="T17" fmla="*/ 469 h 496"/>
              <a:gd name="T18" fmla="*/ 186 w 816"/>
              <a:gd name="T19" fmla="*/ 469 h 496"/>
              <a:gd name="T20" fmla="*/ 184 w 816"/>
              <a:gd name="T21" fmla="*/ 466 h 496"/>
              <a:gd name="T22" fmla="*/ 148 w 816"/>
              <a:gd name="T23" fmla="*/ 420 h 496"/>
              <a:gd name="T24" fmla="*/ 61 w 816"/>
              <a:gd name="T25" fmla="*/ 308 h 496"/>
              <a:gd name="T26" fmla="*/ 16 w 816"/>
              <a:gd name="T27" fmla="*/ 258 h 496"/>
              <a:gd name="T28" fmla="*/ 7 w 816"/>
              <a:gd name="T29" fmla="*/ 257 h 496"/>
              <a:gd name="T30" fmla="*/ 3 w 816"/>
              <a:gd name="T31" fmla="*/ 268 h 496"/>
              <a:gd name="T32" fmla="*/ 50 w 816"/>
              <a:gd name="T33" fmla="*/ 336 h 496"/>
              <a:gd name="T34" fmla="*/ 96 w 816"/>
              <a:gd name="T35" fmla="*/ 395 h 496"/>
              <a:gd name="T36" fmla="*/ 151 w 816"/>
              <a:gd name="T37" fmla="*/ 466 h 496"/>
              <a:gd name="T38" fmla="*/ 163 w 816"/>
              <a:gd name="T39" fmla="*/ 482 h 496"/>
              <a:gd name="T40" fmla="*/ 168 w 816"/>
              <a:gd name="T41" fmla="*/ 487 h 496"/>
              <a:gd name="T42" fmla="*/ 179 w 816"/>
              <a:gd name="T43" fmla="*/ 494 h 496"/>
              <a:gd name="T44" fmla="*/ 189 w 816"/>
              <a:gd name="T45" fmla="*/ 495 h 496"/>
              <a:gd name="T46" fmla="*/ 202 w 816"/>
              <a:gd name="T47" fmla="*/ 491 h 496"/>
              <a:gd name="T48" fmla="*/ 206 w 816"/>
              <a:gd name="T49" fmla="*/ 487 h 496"/>
              <a:gd name="T50" fmla="*/ 355 w 816"/>
              <a:gd name="T51" fmla="*/ 374 h 496"/>
              <a:gd name="T52" fmla="*/ 403 w 816"/>
              <a:gd name="T53" fmla="*/ 336 h 496"/>
              <a:gd name="T54" fmla="*/ 515 w 816"/>
              <a:gd name="T55" fmla="*/ 246 h 496"/>
              <a:gd name="T56" fmla="*/ 628 w 816"/>
              <a:gd name="T57" fmla="*/ 158 h 496"/>
              <a:gd name="T58" fmla="*/ 741 w 816"/>
              <a:gd name="T59" fmla="*/ 68 h 496"/>
              <a:gd name="T60" fmla="*/ 809 w 816"/>
              <a:gd name="T61" fmla="*/ 10 h 496"/>
              <a:gd name="T62" fmla="*/ 816 w 816"/>
              <a:gd name="T63" fmla="*/ 3 h 496"/>
              <a:gd name="T64" fmla="*/ 813 w 816"/>
              <a:gd name="T65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496">
                <a:moveTo>
                  <a:pt x="813" y="0"/>
                </a:moveTo>
                <a:cubicBezTo>
                  <a:pt x="812" y="0"/>
                  <a:pt x="811" y="0"/>
                  <a:pt x="811" y="0"/>
                </a:cubicBezTo>
                <a:cubicBezTo>
                  <a:pt x="777" y="28"/>
                  <a:pt x="743" y="56"/>
                  <a:pt x="708" y="81"/>
                </a:cubicBezTo>
                <a:cubicBezTo>
                  <a:pt x="699" y="88"/>
                  <a:pt x="690" y="94"/>
                  <a:pt x="681" y="101"/>
                </a:cubicBezTo>
                <a:cubicBezTo>
                  <a:pt x="654" y="121"/>
                  <a:pt x="654" y="121"/>
                  <a:pt x="654" y="121"/>
                </a:cubicBezTo>
                <a:cubicBezTo>
                  <a:pt x="601" y="162"/>
                  <a:pt x="601" y="162"/>
                  <a:pt x="601" y="162"/>
                </a:cubicBezTo>
                <a:cubicBezTo>
                  <a:pt x="583" y="175"/>
                  <a:pt x="565" y="189"/>
                  <a:pt x="547" y="202"/>
                </a:cubicBezTo>
                <a:cubicBezTo>
                  <a:pt x="538" y="209"/>
                  <a:pt x="529" y="215"/>
                  <a:pt x="519" y="222"/>
                </a:cubicBezTo>
                <a:cubicBezTo>
                  <a:pt x="510" y="228"/>
                  <a:pt x="497" y="238"/>
                  <a:pt x="485" y="247"/>
                </a:cubicBezTo>
                <a:cubicBezTo>
                  <a:pt x="448" y="273"/>
                  <a:pt x="420" y="295"/>
                  <a:pt x="384" y="321"/>
                </a:cubicBezTo>
                <a:cubicBezTo>
                  <a:pt x="348" y="348"/>
                  <a:pt x="312" y="375"/>
                  <a:pt x="276" y="402"/>
                </a:cubicBezTo>
                <a:cubicBezTo>
                  <a:pt x="248" y="422"/>
                  <a:pt x="221" y="444"/>
                  <a:pt x="193" y="465"/>
                </a:cubicBezTo>
                <a:cubicBezTo>
                  <a:pt x="191" y="467"/>
                  <a:pt x="191" y="467"/>
                  <a:pt x="191" y="467"/>
                </a:cubicBezTo>
                <a:cubicBezTo>
                  <a:pt x="189" y="468"/>
                  <a:pt x="189" y="468"/>
                  <a:pt x="189" y="468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7" y="469"/>
                  <a:pt x="187" y="469"/>
                  <a:pt x="187" y="469"/>
                </a:cubicBezTo>
                <a:cubicBezTo>
                  <a:pt x="187" y="469"/>
                  <a:pt x="187" y="469"/>
                  <a:pt x="186" y="469"/>
                </a:cubicBezTo>
                <a:cubicBezTo>
                  <a:pt x="186" y="469"/>
                  <a:pt x="186" y="469"/>
                  <a:pt x="186" y="469"/>
                </a:cubicBezTo>
                <a:cubicBezTo>
                  <a:pt x="186" y="469"/>
                  <a:pt x="186" y="469"/>
                  <a:pt x="186" y="469"/>
                </a:cubicBezTo>
                <a:cubicBezTo>
                  <a:pt x="186" y="469"/>
                  <a:pt x="185" y="468"/>
                  <a:pt x="184" y="466"/>
                </a:cubicBezTo>
                <a:cubicBezTo>
                  <a:pt x="177" y="457"/>
                  <a:pt x="177" y="457"/>
                  <a:pt x="177" y="457"/>
                </a:cubicBezTo>
                <a:cubicBezTo>
                  <a:pt x="148" y="420"/>
                  <a:pt x="148" y="420"/>
                  <a:pt x="148" y="420"/>
                </a:cubicBezTo>
                <a:cubicBezTo>
                  <a:pt x="129" y="395"/>
                  <a:pt x="109" y="370"/>
                  <a:pt x="90" y="345"/>
                </a:cubicBezTo>
                <a:cubicBezTo>
                  <a:pt x="61" y="308"/>
                  <a:pt x="61" y="308"/>
                  <a:pt x="61" y="308"/>
                </a:cubicBezTo>
                <a:cubicBezTo>
                  <a:pt x="50" y="294"/>
                  <a:pt x="40" y="280"/>
                  <a:pt x="28" y="268"/>
                </a:cubicBezTo>
                <a:cubicBezTo>
                  <a:pt x="25" y="264"/>
                  <a:pt x="21" y="260"/>
                  <a:pt x="16" y="258"/>
                </a:cubicBezTo>
                <a:cubicBezTo>
                  <a:pt x="14" y="258"/>
                  <a:pt x="11" y="257"/>
                  <a:pt x="8" y="257"/>
                </a:cubicBezTo>
                <a:cubicBezTo>
                  <a:pt x="8" y="257"/>
                  <a:pt x="7" y="257"/>
                  <a:pt x="7" y="257"/>
                </a:cubicBezTo>
                <a:cubicBezTo>
                  <a:pt x="5" y="257"/>
                  <a:pt x="3" y="257"/>
                  <a:pt x="2" y="259"/>
                </a:cubicBezTo>
                <a:cubicBezTo>
                  <a:pt x="0" y="261"/>
                  <a:pt x="2" y="265"/>
                  <a:pt x="3" y="268"/>
                </a:cubicBezTo>
                <a:cubicBezTo>
                  <a:pt x="6" y="274"/>
                  <a:pt x="10" y="281"/>
                  <a:pt x="14" y="287"/>
                </a:cubicBezTo>
                <a:cubicBezTo>
                  <a:pt x="26" y="303"/>
                  <a:pt x="38" y="320"/>
                  <a:pt x="50" y="336"/>
                </a:cubicBezTo>
                <a:cubicBezTo>
                  <a:pt x="56" y="344"/>
                  <a:pt x="62" y="352"/>
                  <a:pt x="68" y="360"/>
                </a:cubicBezTo>
                <a:cubicBezTo>
                  <a:pt x="96" y="395"/>
                  <a:pt x="96" y="395"/>
                  <a:pt x="96" y="395"/>
                </a:cubicBezTo>
                <a:cubicBezTo>
                  <a:pt x="124" y="431"/>
                  <a:pt x="124" y="431"/>
                  <a:pt x="124" y="431"/>
                </a:cubicBezTo>
                <a:cubicBezTo>
                  <a:pt x="151" y="466"/>
                  <a:pt x="151" y="466"/>
                  <a:pt x="151" y="466"/>
                </a:cubicBezTo>
                <a:cubicBezTo>
                  <a:pt x="159" y="477"/>
                  <a:pt x="159" y="477"/>
                  <a:pt x="159" y="477"/>
                </a:cubicBezTo>
                <a:cubicBezTo>
                  <a:pt x="163" y="482"/>
                  <a:pt x="163" y="482"/>
                  <a:pt x="163" y="482"/>
                </a:cubicBezTo>
                <a:cubicBezTo>
                  <a:pt x="164" y="483"/>
                  <a:pt x="165" y="484"/>
                  <a:pt x="166" y="485"/>
                </a:cubicBezTo>
                <a:cubicBezTo>
                  <a:pt x="166" y="485"/>
                  <a:pt x="167" y="486"/>
                  <a:pt x="168" y="487"/>
                </a:cubicBezTo>
                <a:cubicBezTo>
                  <a:pt x="168" y="487"/>
                  <a:pt x="169" y="488"/>
                  <a:pt x="170" y="489"/>
                </a:cubicBezTo>
                <a:cubicBezTo>
                  <a:pt x="172" y="491"/>
                  <a:pt x="175" y="493"/>
                  <a:pt x="179" y="494"/>
                </a:cubicBezTo>
                <a:cubicBezTo>
                  <a:pt x="181" y="495"/>
                  <a:pt x="184" y="496"/>
                  <a:pt x="186" y="496"/>
                </a:cubicBezTo>
                <a:cubicBezTo>
                  <a:pt x="187" y="496"/>
                  <a:pt x="188" y="496"/>
                  <a:pt x="189" y="495"/>
                </a:cubicBezTo>
                <a:cubicBezTo>
                  <a:pt x="193" y="495"/>
                  <a:pt x="196" y="494"/>
                  <a:pt x="199" y="492"/>
                </a:cubicBezTo>
                <a:cubicBezTo>
                  <a:pt x="200" y="491"/>
                  <a:pt x="201" y="491"/>
                  <a:pt x="202" y="491"/>
                </a:cubicBezTo>
                <a:cubicBezTo>
                  <a:pt x="202" y="490"/>
                  <a:pt x="203" y="490"/>
                  <a:pt x="203" y="489"/>
                </a:cubicBezTo>
                <a:cubicBezTo>
                  <a:pt x="204" y="489"/>
                  <a:pt x="205" y="488"/>
                  <a:pt x="206" y="487"/>
                </a:cubicBezTo>
                <a:cubicBezTo>
                  <a:pt x="248" y="456"/>
                  <a:pt x="248" y="456"/>
                  <a:pt x="248" y="456"/>
                </a:cubicBezTo>
                <a:cubicBezTo>
                  <a:pt x="283" y="429"/>
                  <a:pt x="319" y="402"/>
                  <a:pt x="355" y="374"/>
                </a:cubicBezTo>
                <a:cubicBezTo>
                  <a:pt x="379" y="356"/>
                  <a:pt x="379" y="356"/>
                  <a:pt x="379" y="356"/>
                </a:cubicBezTo>
                <a:cubicBezTo>
                  <a:pt x="387" y="349"/>
                  <a:pt x="395" y="343"/>
                  <a:pt x="403" y="336"/>
                </a:cubicBezTo>
                <a:cubicBezTo>
                  <a:pt x="421" y="321"/>
                  <a:pt x="440" y="307"/>
                  <a:pt x="459" y="292"/>
                </a:cubicBezTo>
                <a:cubicBezTo>
                  <a:pt x="477" y="276"/>
                  <a:pt x="496" y="261"/>
                  <a:pt x="515" y="246"/>
                </a:cubicBezTo>
                <a:cubicBezTo>
                  <a:pt x="533" y="231"/>
                  <a:pt x="553" y="217"/>
                  <a:pt x="572" y="203"/>
                </a:cubicBezTo>
                <a:cubicBezTo>
                  <a:pt x="591" y="188"/>
                  <a:pt x="610" y="173"/>
                  <a:pt x="628" y="158"/>
                </a:cubicBezTo>
                <a:cubicBezTo>
                  <a:pt x="685" y="113"/>
                  <a:pt x="685" y="113"/>
                  <a:pt x="685" y="113"/>
                </a:cubicBezTo>
                <a:cubicBezTo>
                  <a:pt x="704" y="98"/>
                  <a:pt x="723" y="83"/>
                  <a:pt x="741" y="68"/>
                </a:cubicBezTo>
                <a:cubicBezTo>
                  <a:pt x="760" y="52"/>
                  <a:pt x="778" y="37"/>
                  <a:pt x="796" y="21"/>
                </a:cubicBezTo>
                <a:cubicBezTo>
                  <a:pt x="809" y="10"/>
                  <a:pt x="809" y="10"/>
                  <a:pt x="809" y="10"/>
                </a:cubicBezTo>
                <a:cubicBezTo>
                  <a:pt x="813" y="6"/>
                  <a:pt x="813" y="6"/>
                  <a:pt x="813" y="6"/>
                </a:cubicBezTo>
                <a:cubicBezTo>
                  <a:pt x="814" y="6"/>
                  <a:pt x="815" y="4"/>
                  <a:pt x="816" y="3"/>
                </a:cubicBezTo>
                <a:cubicBezTo>
                  <a:pt x="816" y="3"/>
                  <a:pt x="816" y="2"/>
                  <a:pt x="816" y="1"/>
                </a:cubicBezTo>
                <a:cubicBezTo>
                  <a:pt x="815" y="0"/>
                  <a:pt x="814" y="0"/>
                  <a:pt x="813" y="0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</p:spTree>
    <p:extLst>
      <p:ext uri="{BB962C8B-B14F-4D97-AF65-F5344CB8AC3E}">
        <p14:creationId xmlns:p14="http://schemas.microsoft.com/office/powerpoint/2010/main" val="33722800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+ Imag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5743575" y="414338"/>
            <a:ext cx="6051551" cy="6046787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/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/>
          </a:p>
        </p:txBody>
      </p:sp>
      <p:pic>
        <p:nvPicPr>
          <p:cNvPr id="20" name="Picture 19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9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0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801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72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3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4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5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6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7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8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9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0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1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2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3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4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5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6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7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8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89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0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1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2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3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4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5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6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7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8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99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0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1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2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3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4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5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6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7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8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09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0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1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2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3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4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5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6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7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8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19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0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1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2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3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4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5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6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7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8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29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0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1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2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3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4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5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6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7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8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39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0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1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2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3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4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5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6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7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8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49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0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1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2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3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4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5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6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7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8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59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0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1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2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3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4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5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6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7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8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69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0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1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2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3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4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5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6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7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8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79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0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1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2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3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4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5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6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7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8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89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0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1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2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3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4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5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6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7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8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99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0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1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2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3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4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5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6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7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8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09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0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1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2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3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4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5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6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7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8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19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0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1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2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3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4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5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6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7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8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29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0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1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2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3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4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5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6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7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8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39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0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1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2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3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4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5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6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7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8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49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0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1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2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3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4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5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6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7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8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59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0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1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2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3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4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5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6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7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8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69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0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71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02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72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3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4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5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6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7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8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9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0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1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2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3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4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5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6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7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8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89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0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1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2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3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4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5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6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7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8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99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0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1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2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3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4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5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6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7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8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09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0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1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2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3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4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5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6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7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8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19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0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1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2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3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4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5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6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7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8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29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0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1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2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3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4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5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6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7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8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39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0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1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2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3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4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5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6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7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8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49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0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1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2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3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4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5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6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7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8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59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0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1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2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3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4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5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6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7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8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69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0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1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2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3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4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5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6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7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8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79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0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1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2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3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4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5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6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7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8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89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0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1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2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3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4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5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6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7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8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299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0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1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2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3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4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5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6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7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8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09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0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1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2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3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4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5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6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7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8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19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0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1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2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3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4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5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6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7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8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29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0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1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2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3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4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5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6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7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8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39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0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1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2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3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4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5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6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7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8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49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0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1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2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3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4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5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6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7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8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59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0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1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2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3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4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5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6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7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8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69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0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371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803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72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3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4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5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6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7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8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79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0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1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2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3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4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5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6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7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8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89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0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1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2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3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4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5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6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7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8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999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0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1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2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3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4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5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6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7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8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09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0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1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2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3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4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5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6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7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8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19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0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1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2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3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4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5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6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7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8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29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0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1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2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3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4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5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6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7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8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39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0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1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2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3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4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5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6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7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8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49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0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1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2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3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4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5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6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7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8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59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0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1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2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3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4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5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6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7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8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69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0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1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2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3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4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5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6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7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8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79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0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1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2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3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4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5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6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7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8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89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0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1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2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3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4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5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6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7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8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099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0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1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2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3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4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5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6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7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8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09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0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1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2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3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4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5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6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7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8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19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0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1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2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3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4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5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6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7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8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29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0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1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2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3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4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5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6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7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8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39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0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1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2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3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4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5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6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7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8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49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0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1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2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3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4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5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6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7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8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59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0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1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2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3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4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5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6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7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8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69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0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171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804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5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6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7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8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09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0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1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2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3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4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5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6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7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8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19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0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1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2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3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4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5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6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7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8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29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0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1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2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3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4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5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6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7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8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39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0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1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2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3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4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5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6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7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8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49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0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1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2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3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4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5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6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7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8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59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0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1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2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3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4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5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6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7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8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69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0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1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2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3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4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5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6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7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8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79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0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1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2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3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4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5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6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7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8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89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0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1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2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3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4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5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6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7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8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899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0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1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2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3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4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5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6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7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8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09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0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1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2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3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4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5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6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7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8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19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0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1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2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3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4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5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6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7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8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29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0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1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2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3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4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5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6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7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8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39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0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1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2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3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4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5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6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7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8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49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0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1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2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3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4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5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6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7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8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59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0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1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2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3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4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5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6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7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8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69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0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971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pic>
        <p:nvPicPr>
          <p:cNvPr id="1572" name="Picture 1571"/>
          <p:cNvPicPr/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21670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8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mtClean="0"/>
              <a:t>25/07/2019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83408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 Option 1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8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mtClean="0"/>
              <a:t>25/07/2019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69"/>
          <p:cNvSpPr>
            <a:spLocks/>
          </p:cNvSpPr>
          <p:nvPr/>
        </p:nvSpPr>
        <p:spPr bwMode="ltGray">
          <a:xfrm>
            <a:off x="7296827" y="1573214"/>
            <a:ext cx="4153259" cy="4138039"/>
          </a:xfrm>
          <a:custGeom>
            <a:avLst/>
            <a:gdLst>
              <a:gd name="T0" fmla="*/ 0 w 771"/>
              <a:gd name="T1" fmla="*/ 15 h 768"/>
              <a:gd name="T2" fmla="*/ 3 w 771"/>
              <a:gd name="T3" fmla="*/ 39 h 768"/>
              <a:gd name="T4" fmla="*/ 44 w 771"/>
              <a:gd name="T5" fmla="*/ 178 h 768"/>
              <a:gd name="T6" fmla="*/ 59 w 771"/>
              <a:gd name="T7" fmla="*/ 215 h 768"/>
              <a:gd name="T8" fmla="*/ 48 w 771"/>
              <a:gd name="T9" fmla="*/ 135 h 768"/>
              <a:gd name="T10" fmla="*/ 30 w 771"/>
              <a:gd name="T11" fmla="*/ 50 h 768"/>
              <a:gd name="T12" fmla="*/ 154 w 771"/>
              <a:gd name="T13" fmla="*/ 171 h 768"/>
              <a:gd name="T14" fmla="*/ 371 w 771"/>
              <a:gd name="T15" fmla="*/ 380 h 768"/>
              <a:gd name="T16" fmla="*/ 68 w 771"/>
              <a:gd name="T17" fmla="*/ 693 h 768"/>
              <a:gd name="T18" fmla="*/ 77 w 771"/>
              <a:gd name="T19" fmla="*/ 596 h 768"/>
              <a:gd name="T20" fmla="*/ 71 w 771"/>
              <a:gd name="T21" fmla="*/ 539 h 768"/>
              <a:gd name="T22" fmla="*/ 48 w 771"/>
              <a:gd name="T23" fmla="*/ 585 h 768"/>
              <a:gd name="T24" fmla="*/ 14 w 771"/>
              <a:gd name="T25" fmla="*/ 711 h 768"/>
              <a:gd name="T26" fmla="*/ 7 w 771"/>
              <a:gd name="T27" fmla="*/ 732 h 768"/>
              <a:gd name="T28" fmla="*/ 15 w 771"/>
              <a:gd name="T29" fmla="*/ 766 h 768"/>
              <a:gd name="T30" fmla="*/ 36 w 771"/>
              <a:gd name="T31" fmla="*/ 767 h 768"/>
              <a:gd name="T32" fmla="*/ 73 w 771"/>
              <a:gd name="T33" fmla="*/ 757 h 768"/>
              <a:gd name="T34" fmla="*/ 193 w 771"/>
              <a:gd name="T35" fmla="*/ 733 h 768"/>
              <a:gd name="T36" fmla="*/ 246 w 771"/>
              <a:gd name="T37" fmla="*/ 712 h 768"/>
              <a:gd name="T38" fmla="*/ 177 w 771"/>
              <a:gd name="T39" fmla="*/ 721 h 768"/>
              <a:gd name="T40" fmla="*/ 73 w 771"/>
              <a:gd name="T41" fmla="*/ 734 h 768"/>
              <a:gd name="T42" fmla="*/ 178 w 771"/>
              <a:gd name="T43" fmla="*/ 621 h 768"/>
              <a:gd name="T44" fmla="*/ 392 w 771"/>
              <a:gd name="T45" fmla="*/ 400 h 768"/>
              <a:gd name="T46" fmla="*/ 630 w 771"/>
              <a:gd name="T47" fmla="*/ 630 h 768"/>
              <a:gd name="T48" fmla="*/ 725 w 771"/>
              <a:gd name="T49" fmla="*/ 727 h 768"/>
              <a:gd name="T50" fmla="*/ 572 w 771"/>
              <a:gd name="T51" fmla="*/ 701 h 768"/>
              <a:gd name="T52" fmla="*/ 539 w 771"/>
              <a:gd name="T53" fmla="*/ 716 h 768"/>
              <a:gd name="T54" fmla="*/ 599 w 771"/>
              <a:gd name="T55" fmla="*/ 736 h 768"/>
              <a:gd name="T56" fmla="*/ 730 w 771"/>
              <a:gd name="T57" fmla="*/ 758 h 768"/>
              <a:gd name="T58" fmla="*/ 753 w 771"/>
              <a:gd name="T59" fmla="*/ 756 h 768"/>
              <a:gd name="T60" fmla="*/ 764 w 771"/>
              <a:gd name="T61" fmla="*/ 725 h 768"/>
              <a:gd name="T62" fmla="*/ 732 w 771"/>
              <a:gd name="T63" fmla="*/ 590 h 768"/>
              <a:gd name="T64" fmla="*/ 716 w 771"/>
              <a:gd name="T65" fmla="*/ 555 h 768"/>
              <a:gd name="T66" fmla="*/ 728 w 771"/>
              <a:gd name="T67" fmla="*/ 631 h 768"/>
              <a:gd name="T68" fmla="*/ 739 w 771"/>
              <a:gd name="T69" fmla="*/ 720 h 768"/>
              <a:gd name="T70" fmla="*/ 534 w 771"/>
              <a:gd name="T71" fmla="*/ 509 h 768"/>
              <a:gd name="T72" fmla="*/ 499 w 771"/>
              <a:gd name="T73" fmla="*/ 285 h 768"/>
              <a:gd name="T74" fmla="*/ 736 w 771"/>
              <a:gd name="T75" fmla="*/ 40 h 768"/>
              <a:gd name="T76" fmla="*/ 709 w 771"/>
              <a:gd name="T77" fmla="*/ 177 h 768"/>
              <a:gd name="T78" fmla="*/ 719 w 771"/>
              <a:gd name="T79" fmla="*/ 231 h 768"/>
              <a:gd name="T80" fmla="*/ 739 w 771"/>
              <a:gd name="T81" fmla="*/ 185 h 768"/>
              <a:gd name="T82" fmla="*/ 763 w 771"/>
              <a:gd name="T83" fmla="*/ 60 h 768"/>
              <a:gd name="T84" fmla="*/ 768 w 771"/>
              <a:gd name="T85" fmla="*/ 41 h 768"/>
              <a:gd name="T86" fmla="*/ 770 w 771"/>
              <a:gd name="T87" fmla="*/ 15 h 768"/>
              <a:gd name="T88" fmla="*/ 755 w 771"/>
              <a:gd name="T89" fmla="*/ 4 h 768"/>
              <a:gd name="T90" fmla="*/ 735 w 771"/>
              <a:gd name="T91" fmla="*/ 6 h 768"/>
              <a:gd name="T92" fmla="*/ 634 w 771"/>
              <a:gd name="T93" fmla="*/ 39 h 768"/>
              <a:gd name="T94" fmla="*/ 542 w 771"/>
              <a:gd name="T95" fmla="*/ 77 h 768"/>
              <a:gd name="T96" fmla="*/ 594 w 771"/>
              <a:gd name="T97" fmla="*/ 66 h 768"/>
              <a:gd name="T98" fmla="*/ 689 w 771"/>
              <a:gd name="T99" fmla="*/ 42 h 768"/>
              <a:gd name="T100" fmla="*/ 636 w 771"/>
              <a:gd name="T101" fmla="*/ 126 h 768"/>
              <a:gd name="T102" fmla="*/ 467 w 771"/>
              <a:gd name="T103" fmla="*/ 286 h 768"/>
              <a:gd name="T104" fmla="*/ 115 w 771"/>
              <a:gd name="T105" fmla="*/ 91 h 768"/>
              <a:gd name="T106" fmla="*/ 172 w 771"/>
              <a:gd name="T107" fmla="*/ 77 h 768"/>
              <a:gd name="T108" fmla="*/ 223 w 771"/>
              <a:gd name="T109" fmla="*/ 78 h 768"/>
              <a:gd name="T110" fmla="*/ 184 w 771"/>
              <a:gd name="T111" fmla="*/ 48 h 768"/>
              <a:gd name="T112" fmla="*/ 40 w 771"/>
              <a:gd name="T113" fmla="*/ 4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71" h="768">
                <a:moveTo>
                  <a:pt x="18" y="0"/>
                </a:moveTo>
                <a:cubicBezTo>
                  <a:pt x="17" y="0"/>
                  <a:pt x="16" y="0"/>
                  <a:pt x="14" y="1"/>
                </a:cubicBezTo>
                <a:cubicBezTo>
                  <a:pt x="12" y="1"/>
                  <a:pt x="9" y="2"/>
                  <a:pt x="7" y="4"/>
                </a:cubicBezTo>
                <a:cubicBezTo>
                  <a:pt x="5" y="6"/>
                  <a:pt x="3" y="8"/>
                  <a:pt x="1" y="11"/>
                </a:cubicBezTo>
                <a:cubicBezTo>
                  <a:pt x="1" y="13"/>
                  <a:pt x="1" y="14"/>
                  <a:pt x="0" y="15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3"/>
                  <a:pt x="1" y="27"/>
                  <a:pt x="1" y="30"/>
                </a:cubicBezTo>
                <a:cubicBezTo>
                  <a:pt x="1" y="31"/>
                  <a:pt x="2" y="33"/>
                  <a:pt x="2" y="35"/>
                </a:cubicBezTo>
                <a:cubicBezTo>
                  <a:pt x="2" y="36"/>
                  <a:pt x="2" y="37"/>
                  <a:pt x="3" y="39"/>
                </a:cubicBezTo>
                <a:cubicBezTo>
                  <a:pt x="5" y="48"/>
                  <a:pt x="9" y="58"/>
                  <a:pt x="13" y="67"/>
                </a:cubicBezTo>
                <a:cubicBezTo>
                  <a:pt x="16" y="76"/>
                  <a:pt x="18" y="85"/>
                  <a:pt x="20" y="95"/>
                </a:cubicBezTo>
                <a:cubicBezTo>
                  <a:pt x="22" y="104"/>
                  <a:pt x="26" y="113"/>
                  <a:pt x="29" y="122"/>
                </a:cubicBezTo>
                <a:cubicBezTo>
                  <a:pt x="31" y="131"/>
                  <a:pt x="34" y="140"/>
                  <a:pt x="36" y="150"/>
                </a:cubicBezTo>
                <a:cubicBezTo>
                  <a:pt x="39" y="159"/>
                  <a:pt x="41" y="168"/>
                  <a:pt x="44" y="178"/>
                </a:cubicBezTo>
                <a:cubicBezTo>
                  <a:pt x="47" y="187"/>
                  <a:pt x="50" y="196"/>
                  <a:pt x="54" y="205"/>
                </a:cubicBezTo>
                <a:cubicBezTo>
                  <a:pt x="55" y="207"/>
                  <a:pt x="56" y="209"/>
                  <a:pt x="57" y="211"/>
                </a:cubicBezTo>
                <a:cubicBezTo>
                  <a:pt x="58" y="213"/>
                  <a:pt x="58" y="213"/>
                  <a:pt x="58" y="213"/>
                </a:cubicBezTo>
                <a:cubicBezTo>
                  <a:pt x="58" y="214"/>
                  <a:pt x="58" y="214"/>
                  <a:pt x="59" y="215"/>
                </a:cubicBezTo>
                <a:cubicBezTo>
                  <a:pt x="59" y="215"/>
                  <a:pt x="59" y="215"/>
                  <a:pt x="59" y="215"/>
                </a:cubicBezTo>
                <a:cubicBezTo>
                  <a:pt x="60" y="215"/>
                  <a:pt x="60" y="215"/>
                  <a:pt x="61" y="215"/>
                </a:cubicBezTo>
                <a:cubicBezTo>
                  <a:pt x="63" y="214"/>
                  <a:pt x="65" y="213"/>
                  <a:pt x="65" y="212"/>
                </a:cubicBezTo>
                <a:cubicBezTo>
                  <a:pt x="61" y="195"/>
                  <a:pt x="55" y="179"/>
                  <a:pt x="53" y="161"/>
                </a:cubicBezTo>
                <a:cubicBezTo>
                  <a:pt x="52" y="157"/>
                  <a:pt x="52" y="153"/>
                  <a:pt x="51" y="148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7" y="126"/>
                  <a:pt x="44" y="117"/>
                  <a:pt x="42" y="108"/>
                </a:cubicBezTo>
                <a:cubicBezTo>
                  <a:pt x="40" y="99"/>
                  <a:pt x="38" y="91"/>
                  <a:pt x="36" y="82"/>
                </a:cubicBezTo>
                <a:cubicBezTo>
                  <a:pt x="35" y="77"/>
                  <a:pt x="34" y="73"/>
                  <a:pt x="33" y="68"/>
                </a:cubicBezTo>
                <a:cubicBezTo>
                  <a:pt x="32" y="64"/>
                  <a:pt x="31" y="57"/>
                  <a:pt x="30" y="52"/>
                </a:cubicBezTo>
                <a:cubicBezTo>
                  <a:pt x="30" y="51"/>
                  <a:pt x="30" y="51"/>
                  <a:pt x="30" y="50"/>
                </a:cubicBezTo>
                <a:cubicBezTo>
                  <a:pt x="31" y="51"/>
                  <a:pt x="31" y="52"/>
                  <a:pt x="32" y="52"/>
                </a:cubicBezTo>
                <a:cubicBezTo>
                  <a:pt x="45" y="66"/>
                  <a:pt x="58" y="80"/>
                  <a:pt x="72" y="93"/>
                </a:cubicBezTo>
                <a:cubicBezTo>
                  <a:pt x="78" y="100"/>
                  <a:pt x="85" y="106"/>
                  <a:pt x="92" y="112"/>
                </a:cubicBezTo>
                <a:cubicBezTo>
                  <a:pt x="103" y="122"/>
                  <a:pt x="113" y="132"/>
                  <a:pt x="123" y="141"/>
                </a:cubicBezTo>
                <a:cubicBezTo>
                  <a:pt x="134" y="151"/>
                  <a:pt x="144" y="161"/>
                  <a:pt x="154" y="171"/>
                </a:cubicBezTo>
                <a:cubicBezTo>
                  <a:pt x="165" y="180"/>
                  <a:pt x="175" y="190"/>
                  <a:pt x="185" y="199"/>
                </a:cubicBezTo>
                <a:cubicBezTo>
                  <a:pt x="209" y="222"/>
                  <a:pt x="232" y="245"/>
                  <a:pt x="255" y="268"/>
                </a:cubicBezTo>
                <a:cubicBezTo>
                  <a:pt x="285" y="297"/>
                  <a:pt x="315" y="326"/>
                  <a:pt x="345" y="356"/>
                </a:cubicBezTo>
                <a:cubicBezTo>
                  <a:pt x="352" y="362"/>
                  <a:pt x="359" y="369"/>
                  <a:pt x="366" y="376"/>
                </a:cubicBezTo>
                <a:cubicBezTo>
                  <a:pt x="367" y="377"/>
                  <a:pt x="369" y="379"/>
                  <a:pt x="371" y="380"/>
                </a:cubicBezTo>
                <a:cubicBezTo>
                  <a:pt x="344" y="406"/>
                  <a:pt x="317" y="433"/>
                  <a:pt x="291" y="459"/>
                </a:cubicBezTo>
                <a:cubicBezTo>
                  <a:pt x="267" y="483"/>
                  <a:pt x="244" y="506"/>
                  <a:pt x="222" y="530"/>
                </a:cubicBezTo>
                <a:cubicBezTo>
                  <a:pt x="201" y="552"/>
                  <a:pt x="180" y="573"/>
                  <a:pt x="160" y="595"/>
                </a:cubicBezTo>
                <a:cubicBezTo>
                  <a:pt x="139" y="617"/>
                  <a:pt x="119" y="639"/>
                  <a:pt x="98" y="660"/>
                </a:cubicBezTo>
                <a:cubicBezTo>
                  <a:pt x="88" y="671"/>
                  <a:pt x="78" y="682"/>
                  <a:pt x="68" y="693"/>
                </a:cubicBezTo>
                <a:cubicBezTo>
                  <a:pt x="60" y="701"/>
                  <a:pt x="52" y="710"/>
                  <a:pt x="44" y="719"/>
                </a:cubicBezTo>
                <a:cubicBezTo>
                  <a:pt x="45" y="716"/>
                  <a:pt x="45" y="716"/>
                  <a:pt x="45" y="716"/>
                </a:cubicBezTo>
                <a:cubicBezTo>
                  <a:pt x="49" y="702"/>
                  <a:pt x="53" y="688"/>
                  <a:pt x="57" y="673"/>
                </a:cubicBezTo>
                <a:cubicBezTo>
                  <a:pt x="67" y="635"/>
                  <a:pt x="67" y="635"/>
                  <a:pt x="67" y="635"/>
                </a:cubicBezTo>
                <a:cubicBezTo>
                  <a:pt x="71" y="622"/>
                  <a:pt x="74" y="609"/>
                  <a:pt x="77" y="596"/>
                </a:cubicBezTo>
                <a:cubicBezTo>
                  <a:pt x="82" y="576"/>
                  <a:pt x="82" y="576"/>
                  <a:pt x="82" y="576"/>
                </a:cubicBezTo>
                <a:cubicBezTo>
                  <a:pt x="84" y="569"/>
                  <a:pt x="86" y="562"/>
                  <a:pt x="86" y="554"/>
                </a:cubicBezTo>
                <a:cubicBezTo>
                  <a:pt x="86" y="552"/>
                  <a:pt x="86" y="550"/>
                  <a:pt x="84" y="547"/>
                </a:cubicBezTo>
                <a:cubicBezTo>
                  <a:pt x="82" y="546"/>
                  <a:pt x="80" y="544"/>
                  <a:pt x="78" y="542"/>
                </a:cubicBezTo>
                <a:cubicBezTo>
                  <a:pt x="76" y="541"/>
                  <a:pt x="74" y="540"/>
                  <a:pt x="71" y="539"/>
                </a:cubicBezTo>
                <a:cubicBezTo>
                  <a:pt x="71" y="539"/>
                  <a:pt x="70" y="539"/>
                  <a:pt x="69" y="539"/>
                </a:cubicBezTo>
                <a:cubicBezTo>
                  <a:pt x="67" y="539"/>
                  <a:pt x="66" y="540"/>
                  <a:pt x="65" y="541"/>
                </a:cubicBezTo>
                <a:cubicBezTo>
                  <a:pt x="62" y="543"/>
                  <a:pt x="61" y="546"/>
                  <a:pt x="60" y="549"/>
                </a:cubicBezTo>
                <a:cubicBezTo>
                  <a:pt x="57" y="557"/>
                  <a:pt x="53" y="565"/>
                  <a:pt x="51" y="573"/>
                </a:cubicBezTo>
                <a:cubicBezTo>
                  <a:pt x="50" y="577"/>
                  <a:pt x="49" y="581"/>
                  <a:pt x="48" y="585"/>
                </a:cubicBezTo>
                <a:cubicBezTo>
                  <a:pt x="43" y="604"/>
                  <a:pt x="43" y="604"/>
                  <a:pt x="43" y="604"/>
                </a:cubicBezTo>
                <a:cubicBezTo>
                  <a:pt x="39" y="623"/>
                  <a:pt x="39" y="623"/>
                  <a:pt x="39" y="623"/>
                </a:cubicBezTo>
                <a:cubicBezTo>
                  <a:pt x="34" y="641"/>
                  <a:pt x="34" y="641"/>
                  <a:pt x="34" y="641"/>
                </a:cubicBezTo>
                <a:cubicBezTo>
                  <a:pt x="30" y="655"/>
                  <a:pt x="26" y="669"/>
                  <a:pt x="22" y="683"/>
                </a:cubicBezTo>
                <a:cubicBezTo>
                  <a:pt x="14" y="711"/>
                  <a:pt x="14" y="711"/>
                  <a:pt x="14" y="711"/>
                </a:cubicBezTo>
                <a:cubicBezTo>
                  <a:pt x="13" y="714"/>
                  <a:pt x="13" y="714"/>
                  <a:pt x="13" y="714"/>
                </a:cubicBezTo>
                <a:cubicBezTo>
                  <a:pt x="12" y="717"/>
                  <a:pt x="12" y="717"/>
                  <a:pt x="12" y="717"/>
                </a:cubicBezTo>
                <a:cubicBezTo>
                  <a:pt x="11" y="720"/>
                  <a:pt x="10" y="722"/>
                  <a:pt x="9" y="725"/>
                </a:cubicBezTo>
                <a:cubicBezTo>
                  <a:pt x="8" y="728"/>
                  <a:pt x="8" y="728"/>
                  <a:pt x="8" y="728"/>
                </a:cubicBezTo>
                <a:cubicBezTo>
                  <a:pt x="7" y="732"/>
                  <a:pt x="7" y="732"/>
                  <a:pt x="7" y="732"/>
                </a:cubicBezTo>
                <a:cubicBezTo>
                  <a:pt x="7" y="736"/>
                  <a:pt x="6" y="739"/>
                  <a:pt x="5" y="743"/>
                </a:cubicBezTo>
                <a:cubicBezTo>
                  <a:pt x="5" y="746"/>
                  <a:pt x="5" y="749"/>
                  <a:pt x="5" y="752"/>
                </a:cubicBezTo>
                <a:cubicBezTo>
                  <a:pt x="5" y="754"/>
                  <a:pt x="6" y="755"/>
                  <a:pt x="6" y="757"/>
                </a:cubicBezTo>
                <a:cubicBezTo>
                  <a:pt x="6" y="758"/>
                  <a:pt x="7" y="759"/>
                  <a:pt x="8" y="761"/>
                </a:cubicBezTo>
                <a:cubicBezTo>
                  <a:pt x="9" y="763"/>
                  <a:pt x="12" y="765"/>
                  <a:pt x="15" y="766"/>
                </a:cubicBezTo>
                <a:cubicBezTo>
                  <a:pt x="16" y="767"/>
                  <a:pt x="17" y="767"/>
                  <a:pt x="19" y="768"/>
                </a:cubicBezTo>
                <a:cubicBezTo>
                  <a:pt x="20" y="768"/>
                  <a:pt x="22" y="768"/>
                  <a:pt x="23" y="768"/>
                </a:cubicBezTo>
                <a:cubicBezTo>
                  <a:pt x="24" y="768"/>
                  <a:pt x="25" y="768"/>
                  <a:pt x="26" y="768"/>
                </a:cubicBezTo>
                <a:cubicBezTo>
                  <a:pt x="26" y="768"/>
                  <a:pt x="26" y="768"/>
                  <a:pt x="26" y="768"/>
                </a:cubicBezTo>
                <a:cubicBezTo>
                  <a:pt x="30" y="768"/>
                  <a:pt x="33" y="768"/>
                  <a:pt x="36" y="767"/>
                </a:cubicBezTo>
                <a:cubicBezTo>
                  <a:pt x="37" y="767"/>
                  <a:pt x="38" y="767"/>
                  <a:pt x="39" y="767"/>
                </a:cubicBezTo>
                <a:cubicBezTo>
                  <a:pt x="41" y="767"/>
                  <a:pt x="41" y="767"/>
                  <a:pt x="41" y="767"/>
                </a:cubicBezTo>
                <a:cubicBezTo>
                  <a:pt x="42" y="766"/>
                  <a:pt x="43" y="766"/>
                  <a:pt x="45" y="766"/>
                </a:cubicBezTo>
                <a:cubicBezTo>
                  <a:pt x="49" y="765"/>
                  <a:pt x="54" y="764"/>
                  <a:pt x="59" y="762"/>
                </a:cubicBezTo>
                <a:cubicBezTo>
                  <a:pt x="64" y="760"/>
                  <a:pt x="68" y="758"/>
                  <a:pt x="73" y="757"/>
                </a:cubicBezTo>
                <a:cubicBezTo>
                  <a:pt x="78" y="755"/>
                  <a:pt x="83" y="753"/>
                  <a:pt x="88" y="752"/>
                </a:cubicBezTo>
                <a:cubicBezTo>
                  <a:pt x="98" y="749"/>
                  <a:pt x="108" y="748"/>
                  <a:pt x="118" y="747"/>
                </a:cubicBezTo>
                <a:cubicBezTo>
                  <a:pt x="128" y="746"/>
                  <a:pt x="137" y="743"/>
                  <a:pt x="147" y="742"/>
                </a:cubicBezTo>
                <a:cubicBezTo>
                  <a:pt x="158" y="740"/>
                  <a:pt x="168" y="738"/>
                  <a:pt x="178" y="736"/>
                </a:cubicBezTo>
                <a:cubicBezTo>
                  <a:pt x="183" y="735"/>
                  <a:pt x="188" y="734"/>
                  <a:pt x="193" y="733"/>
                </a:cubicBezTo>
                <a:cubicBezTo>
                  <a:pt x="198" y="731"/>
                  <a:pt x="203" y="730"/>
                  <a:pt x="207" y="728"/>
                </a:cubicBezTo>
                <a:cubicBezTo>
                  <a:pt x="217" y="725"/>
                  <a:pt x="227" y="722"/>
                  <a:pt x="236" y="717"/>
                </a:cubicBezTo>
                <a:cubicBezTo>
                  <a:pt x="238" y="716"/>
                  <a:pt x="240" y="715"/>
                  <a:pt x="242" y="713"/>
                </a:cubicBezTo>
                <a:cubicBezTo>
                  <a:pt x="244" y="712"/>
                  <a:pt x="244" y="712"/>
                  <a:pt x="244" y="712"/>
                </a:cubicBezTo>
                <a:cubicBezTo>
                  <a:pt x="244" y="712"/>
                  <a:pt x="245" y="712"/>
                  <a:pt x="246" y="712"/>
                </a:cubicBezTo>
                <a:cubicBezTo>
                  <a:pt x="246" y="711"/>
                  <a:pt x="246" y="710"/>
                  <a:pt x="245" y="709"/>
                </a:cubicBezTo>
                <a:cubicBezTo>
                  <a:pt x="245" y="707"/>
                  <a:pt x="243" y="706"/>
                  <a:pt x="243" y="706"/>
                </a:cubicBezTo>
                <a:cubicBezTo>
                  <a:pt x="242" y="706"/>
                  <a:pt x="242" y="706"/>
                  <a:pt x="242" y="706"/>
                </a:cubicBezTo>
                <a:cubicBezTo>
                  <a:pt x="226" y="712"/>
                  <a:pt x="209" y="718"/>
                  <a:pt x="191" y="720"/>
                </a:cubicBezTo>
                <a:cubicBezTo>
                  <a:pt x="186" y="720"/>
                  <a:pt x="182" y="720"/>
                  <a:pt x="177" y="721"/>
                </a:cubicBezTo>
                <a:cubicBezTo>
                  <a:pt x="172" y="722"/>
                  <a:pt x="168" y="722"/>
                  <a:pt x="163" y="723"/>
                </a:cubicBezTo>
                <a:cubicBezTo>
                  <a:pt x="154" y="724"/>
                  <a:pt x="144" y="725"/>
                  <a:pt x="135" y="727"/>
                </a:cubicBezTo>
                <a:cubicBezTo>
                  <a:pt x="125" y="728"/>
                  <a:pt x="116" y="729"/>
                  <a:pt x="106" y="730"/>
                </a:cubicBezTo>
                <a:cubicBezTo>
                  <a:pt x="92" y="731"/>
                  <a:pt x="92" y="731"/>
                  <a:pt x="92" y="731"/>
                </a:cubicBezTo>
                <a:cubicBezTo>
                  <a:pt x="87" y="732"/>
                  <a:pt x="80" y="733"/>
                  <a:pt x="73" y="734"/>
                </a:cubicBezTo>
                <a:cubicBezTo>
                  <a:pt x="72" y="734"/>
                  <a:pt x="70" y="734"/>
                  <a:pt x="69" y="734"/>
                </a:cubicBezTo>
                <a:cubicBezTo>
                  <a:pt x="79" y="725"/>
                  <a:pt x="90" y="715"/>
                  <a:pt x="100" y="704"/>
                </a:cubicBezTo>
                <a:cubicBezTo>
                  <a:pt x="106" y="697"/>
                  <a:pt x="113" y="690"/>
                  <a:pt x="119" y="683"/>
                </a:cubicBezTo>
                <a:cubicBezTo>
                  <a:pt x="129" y="673"/>
                  <a:pt x="139" y="662"/>
                  <a:pt x="149" y="652"/>
                </a:cubicBezTo>
                <a:cubicBezTo>
                  <a:pt x="159" y="642"/>
                  <a:pt x="168" y="631"/>
                  <a:pt x="178" y="621"/>
                </a:cubicBezTo>
                <a:cubicBezTo>
                  <a:pt x="188" y="610"/>
                  <a:pt x="198" y="600"/>
                  <a:pt x="207" y="590"/>
                </a:cubicBezTo>
                <a:cubicBezTo>
                  <a:pt x="230" y="566"/>
                  <a:pt x="253" y="542"/>
                  <a:pt x="276" y="519"/>
                </a:cubicBezTo>
                <a:cubicBezTo>
                  <a:pt x="306" y="488"/>
                  <a:pt x="336" y="458"/>
                  <a:pt x="366" y="428"/>
                </a:cubicBezTo>
                <a:cubicBezTo>
                  <a:pt x="372" y="421"/>
                  <a:pt x="379" y="414"/>
                  <a:pt x="386" y="407"/>
                </a:cubicBezTo>
                <a:cubicBezTo>
                  <a:pt x="388" y="405"/>
                  <a:pt x="390" y="402"/>
                  <a:pt x="392" y="400"/>
                </a:cubicBezTo>
                <a:cubicBezTo>
                  <a:pt x="407" y="414"/>
                  <a:pt x="421" y="428"/>
                  <a:pt x="436" y="441"/>
                </a:cubicBezTo>
                <a:cubicBezTo>
                  <a:pt x="453" y="457"/>
                  <a:pt x="470" y="472"/>
                  <a:pt x="486" y="487"/>
                </a:cubicBezTo>
                <a:cubicBezTo>
                  <a:pt x="503" y="503"/>
                  <a:pt x="518" y="519"/>
                  <a:pt x="533" y="536"/>
                </a:cubicBezTo>
                <a:cubicBezTo>
                  <a:pt x="549" y="552"/>
                  <a:pt x="566" y="567"/>
                  <a:pt x="582" y="582"/>
                </a:cubicBezTo>
                <a:cubicBezTo>
                  <a:pt x="598" y="598"/>
                  <a:pt x="614" y="614"/>
                  <a:pt x="630" y="630"/>
                </a:cubicBezTo>
                <a:cubicBezTo>
                  <a:pt x="646" y="646"/>
                  <a:pt x="663" y="662"/>
                  <a:pt x="679" y="677"/>
                </a:cubicBezTo>
                <a:cubicBezTo>
                  <a:pt x="696" y="692"/>
                  <a:pt x="712" y="708"/>
                  <a:pt x="729" y="723"/>
                </a:cubicBezTo>
                <a:cubicBezTo>
                  <a:pt x="732" y="725"/>
                  <a:pt x="735" y="727"/>
                  <a:pt x="737" y="729"/>
                </a:cubicBezTo>
                <a:cubicBezTo>
                  <a:pt x="736" y="729"/>
                  <a:pt x="736" y="729"/>
                  <a:pt x="736" y="729"/>
                </a:cubicBezTo>
                <a:cubicBezTo>
                  <a:pt x="733" y="728"/>
                  <a:pt x="729" y="728"/>
                  <a:pt x="725" y="727"/>
                </a:cubicBezTo>
                <a:cubicBezTo>
                  <a:pt x="717" y="725"/>
                  <a:pt x="709" y="723"/>
                  <a:pt x="700" y="721"/>
                </a:cubicBezTo>
                <a:cubicBezTo>
                  <a:pt x="687" y="718"/>
                  <a:pt x="674" y="716"/>
                  <a:pt x="661" y="714"/>
                </a:cubicBezTo>
                <a:cubicBezTo>
                  <a:pt x="649" y="712"/>
                  <a:pt x="637" y="710"/>
                  <a:pt x="625" y="708"/>
                </a:cubicBezTo>
                <a:cubicBezTo>
                  <a:pt x="613" y="707"/>
                  <a:pt x="602" y="705"/>
                  <a:pt x="590" y="703"/>
                </a:cubicBezTo>
                <a:cubicBezTo>
                  <a:pt x="572" y="701"/>
                  <a:pt x="572" y="701"/>
                  <a:pt x="572" y="701"/>
                </a:cubicBezTo>
                <a:cubicBezTo>
                  <a:pt x="567" y="700"/>
                  <a:pt x="561" y="699"/>
                  <a:pt x="556" y="699"/>
                </a:cubicBezTo>
                <a:cubicBezTo>
                  <a:pt x="555" y="699"/>
                  <a:pt x="553" y="699"/>
                  <a:pt x="552" y="700"/>
                </a:cubicBezTo>
                <a:cubicBezTo>
                  <a:pt x="550" y="700"/>
                  <a:pt x="547" y="700"/>
                  <a:pt x="545" y="703"/>
                </a:cubicBezTo>
                <a:cubicBezTo>
                  <a:pt x="544" y="705"/>
                  <a:pt x="543" y="707"/>
                  <a:pt x="541" y="709"/>
                </a:cubicBezTo>
                <a:cubicBezTo>
                  <a:pt x="540" y="711"/>
                  <a:pt x="539" y="714"/>
                  <a:pt x="539" y="716"/>
                </a:cubicBezTo>
                <a:cubicBezTo>
                  <a:pt x="539" y="719"/>
                  <a:pt x="540" y="721"/>
                  <a:pt x="541" y="722"/>
                </a:cubicBezTo>
                <a:cubicBezTo>
                  <a:pt x="543" y="725"/>
                  <a:pt x="546" y="726"/>
                  <a:pt x="548" y="727"/>
                </a:cubicBezTo>
                <a:cubicBezTo>
                  <a:pt x="556" y="729"/>
                  <a:pt x="563" y="731"/>
                  <a:pt x="571" y="732"/>
                </a:cubicBezTo>
                <a:cubicBezTo>
                  <a:pt x="575" y="733"/>
                  <a:pt x="578" y="733"/>
                  <a:pt x="582" y="734"/>
                </a:cubicBezTo>
                <a:cubicBezTo>
                  <a:pt x="599" y="736"/>
                  <a:pt x="599" y="736"/>
                  <a:pt x="599" y="736"/>
                </a:cubicBezTo>
                <a:cubicBezTo>
                  <a:pt x="617" y="738"/>
                  <a:pt x="617" y="738"/>
                  <a:pt x="617" y="738"/>
                </a:cubicBezTo>
                <a:cubicBezTo>
                  <a:pt x="634" y="741"/>
                  <a:pt x="634" y="741"/>
                  <a:pt x="634" y="741"/>
                </a:cubicBezTo>
                <a:cubicBezTo>
                  <a:pt x="647" y="743"/>
                  <a:pt x="660" y="745"/>
                  <a:pt x="673" y="748"/>
                </a:cubicBezTo>
                <a:cubicBezTo>
                  <a:pt x="723" y="757"/>
                  <a:pt x="723" y="757"/>
                  <a:pt x="723" y="757"/>
                </a:cubicBezTo>
                <a:cubicBezTo>
                  <a:pt x="725" y="758"/>
                  <a:pt x="727" y="758"/>
                  <a:pt x="730" y="758"/>
                </a:cubicBezTo>
                <a:cubicBezTo>
                  <a:pt x="731" y="758"/>
                  <a:pt x="732" y="758"/>
                  <a:pt x="733" y="759"/>
                </a:cubicBezTo>
                <a:cubicBezTo>
                  <a:pt x="734" y="759"/>
                  <a:pt x="734" y="759"/>
                  <a:pt x="734" y="759"/>
                </a:cubicBezTo>
                <a:cubicBezTo>
                  <a:pt x="735" y="759"/>
                  <a:pt x="736" y="759"/>
                  <a:pt x="737" y="759"/>
                </a:cubicBezTo>
                <a:cubicBezTo>
                  <a:pt x="738" y="759"/>
                  <a:pt x="738" y="759"/>
                  <a:pt x="739" y="759"/>
                </a:cubicBezTo>
                <a:cubicBezTo>
                  <a:pt x="744" y="759"/>
                  <a:pt x="749" y="758"/>
                  <a:pt x="753" y="756"/>
                </a:cubicBezTo>
                <a:cubicBezTo>
                  <a:pt x="756" y="755"/>
                  <a:pt x="759" y="752"/>
                  <a:pt x="761" y="749"/>
                </a:cubicBezTo>
                <a:cubicBezTo>
                  <a:pt x="763" y="746"/>
                  <a:pt x="764" y="743"/>
                  <a:pt x="764" y="739"/>
                </a:cubicBezTo>
                <a:cubicBezTo>
                  <a:pt x="764" y="737"/>
                  <a:pt x="765" y="734"/>
                  <a:pt x="765" y="731"/>
                </a:cubicBezTo>
                <a:cubicBezTo>
                  <a:pt x="765" y="730"/>
                  <a:pt x="765" y="729"/>
                  <a:pt x="764" y="728"/>
                </a:cubicBezTo>
                <a:cubicBezTo>
                  <a:pt x="764" y="727"/>
                  <a:pt x="764" y="726"/>
                  <a:pt x="764" y="725"/>
                </a:cubicBezTo>
                <a:cubicBezTo>
                  <a:pt x="763" y="715"/>
                  <a:pt x="760" y="706"/>
                  <a:pt x="758" y="697"/>
                </a:cubicBezTo>
                <a:cubicBezTo>
                  <a:pt x="756" y="688"/>
                  <a:pt x="755" y="679"/>
                  <a:pt x="754" y="670"/>
                </a:cubicBezTo>
                <a:cubicBezTo>
                  <a:pt x="753" y="661"/>
                  <a:pt x="750" y="652"/>
                  <a:pt x="747" y="643"/>
                </a:cubicBezTo>
                <a:cubicBezTo>
                  <a:pt x="745" y="634"/>
                  <a:pt x="743" y="625"/>
                  <a:pt x="740" y="616"/>
                </a:cubicBezTo>
                <a:cubicBezTo>
                  <a:pt x="738" y="607"/>
                  <a:pt x="735" y="599"/>
                  <a:pt x="732" y="590"/>
                </a:cubicBezTo>
                <a:cubicBezTo>
                  <a:pt x="729" y="581"/>
                  <a:pt x="726" y="573"/>
                  <a:pt x="721" y="564"/>
                </a:cubicBezTo>
                <a:cubicBezTo>
                  <a:pt x="720" y="562"/>
                  <a:pt x="719" y="560"/>
                  <a:pt x="718" y="558"/>
                </a:cubicBezTo>
                <a:cubicBezTo>
                  <a:pt x="718" y="557"/>
                  <a:pt x="718" y="557"/>
                  <a:pt x="718" y="557"/>
                </a:cubicBezTo>
                <a:cubicBezTo>
                  <a:pt x="717" y="556"/>
                  <a:pt x="717" y="555"/>
                  <a:pt x="717" y="555"/>
                </a:cubicBezTo>
                <a:cubicBezTo>
                  <a:pt x="717" y="555"/>
                  <a:pt x="717" y="555"/>
                  <a:pt x="716" y="555"/>
                </a:cubicBezTo>
                <a:cubicBezTo>
                  <a:pt x="716" y="555"/>
                  <a:pt x="715" y="555"/>
                  <a:pt x="714" y="555"/>
                </a:cubicBezTo>
                <a:cubicBezTo>
                  <a:pt x="712" y="556"/>
                  <a:pt x="710" y="557"/>
                  <a:pt x="711" y="558"/>
                </a:cubicBezTo>
                <a:cubicBezTo>
                  <a:pt x="715" y="574"/>
                  <a:pt x="721" y="589"/>
                  <a:pt x="724" y="606"/>
                </a:cubicBezTo>
                <a:cubicBezTo>
                  <a:pt x="724" y="610"/>
                  <a:pt x="725" y="614"/>
                  <a:pt x="726" y="618"/>
                </a:cubicBezTo>
                <a:cubicBezTo>
                  <a:pt x="728" y="631"/>
                  <a:pt x="728" y="631"/>
                  <a:pt x="728" y="631"/>
                </a:cubicBezTo>
                <a:cubicBezTo>
                  <a:pt x="730" y="639"/>
                  <a:pt x="732" y="647"/>
                  <a:pt x="733" y="655"/>
                </a:cubicBezTo>
                <a:cubicBezTo>
                  <a:pt x="734" y="664"/>
                  <a:pt x="736" y="672"/>
                  <a:pt x="737" y="680"/>
                </a:cubicBezTo>
                <a:cubicBezTo>
                  <a:pt x="737" y="685"/>
                  <a:pt x="738" y="689"/>
                  <a:pt x="738" y="693"/>
                </a:cubicBezTo>
                <a:cubicBezTo>
                  <a:pt x="738" y="697"/>
                  <a:pt x="738" y="704"/>
                  <a:pt x="739" y="709"/>
                </a:cubicBezTo>
                <a:cubicBezTo>
                  <a:pt x="739" y="713"/>
                  <a:pt x="739" y="717"/>
                  <a:pt x="739" y="720"/>
                </a:cubicBezTo>
                <a:cubicBezTo>
                  <a:pt x="714" y="696"/>
                  <a:pt x="689" y="672"/>
                  <a:pt x="665" y="646"/>
                </a:cubicBezTo>
                <a:cubicBezTo>
                  <a:pt x="658" y="638"/>
                  <a:pt x="651" y="630"/>
                  <a:pt x="644" y="623"/>
                </a:cubicBezTo>
                <a:cubicBezTo>
                  <a:pt x="636" y="615"/>
                  <a:pt x="629" y="607"/>
                  <a:pt x="622" y="600"/>
                </a:cubicBezTo>
                <a:cubicBezTo>
                  <a:pt x="607" y="585"/>
                  <a:pt x="592" y="570"/>
                  <a:pt x="578" y="555"/>
                </a:cubicBezTo>
                <a:cubicBezTo>
                  <a:pt x="563" y="540"/>
                  <a:pt x="549" y="524"/>
                  <a:pt x="534" y="509"/>
                </a:cubicBezTo>
                <a:cubicBezTo>
                  <a:pt x="527" y="501"/>
                  <a:pt x="519" y="493"/>
                  <a:pt x="512" y="486"/>
                </a:cubicBezTo>
                <a:cubicBezTo>
                  <a:pt x="505" y="478"/>
                  <a:pt x="495" y="466"/>
                  <a:pt x="485" y="456"/>
                </a:cubicBezTo>
                <a:cubicBezTo>
                  <a:pt x="459" y="428"/>
                  <a:pt x="436" y="406"/>
                  <a:pt x="411" y="380"/>
                </a:cubicBezTo>
                <a:cubicBezTo>
                  <a:pt x="424" y="365"/>
                  <a:pt x="438" y="350"/>
                  <a:pt x="452" y="336"/>
                </a:cubicBezTo>
                <a:cubicBezTo>
                  <a:pt x="468" y="319"/>
                  <a:pt x="483" y="301"/>
                  <a:pt x="499" y="285"/>
                </a:cubicBezTo>
                <a:cubicBezTo>
                  <a:pt x="514" y="268"/>
                  <a:pt x="531" y="253"/>
                  <a:pt x="547" y="237"/>
                </a:cubicBezTo>
                <a:cubicBezTo>
                  <a:pt x="564" y="222"/>
                  <a:pt x="579" y="205"/>
                  <a:pt x="595" y="188"/>
                </a:cubicBezTo>
                <a:cubicBezTo>
                  <a:pt x="611" y="172"/>
                  <a:pt x="627" y="156"/>
                  <a:pt x="643" y="139"/>
                </a:cubicBezTo>
                <a:cubicBezTo>
                  <a:pt x="659" y="123"/>
                  <a:pt x="675" y="106"/>
                  <a:pt x="691" y="90"/>
                </a:cubicBezTo>
                <a:cubicBezTo>
                  <a:pt x="706" y="73"/>
                  <a:pt x="721" y="57"/>
                  <a:pt x="736" y="40"/>
                </a:cubicBezTo>
                <a:cubicBezTo>
                  <a:pt x="735" y="42"/>
                  <a:pt x="735" y="42"/>
                  <a:pt x="735" y="43"/>
                </a:cubicBezTo>
                <a:cubicBezTo>
                  <a:pt x="732" y="57"/>
                  <a:pt x="732" y="57"/>
                  <a:pt x="732" y="57"/>
                </a:cubicBezTo>
                <a:cubicBezTo>
                  <a:pt x="728" y="71"/>
                  <a:pt x="725" y="85"/>
                  <a:pt x="723" y="99"/>
                </a:cubicBezTo>
                <a:cubicBezTo>
                  <a:pt x="715" y="138"/>
                  <a:pt x="715" y="138"/>
                  <a:pt x="715" y="138"/>
                </a:cubicBezTo>
                <a:cubicBezTo>
                  <a:pt x="713" y="151"/>
                  <a:pt x="711" y="164"/>
                  <a:pt x="709" y="177"/>
                </a:cubicBezTo>
                <a:cubicBezTo>
                  <a:pt x="706" y="196"/>
                  <a:pt x="706" y="196"/>
                  <a:pt x="706" y="196"/>
                </a:cubicBezTo>
                <a:cubicBezTo>
                  <a:pt x="704" y="203"/>
                  <a:pt x="703" y="210"/>
                  <a:pt x="703" y="218"/>
                </a:cubicBezTo>
                <a:cubicBezTo>
                  <a:pt x="703" y="220"/>
                  <a:pt x="703" y="222"/>
                  <a:pt x="706" y="225"/>
                </a:cubicBezTo>
                <a:cubicBezTo>
                  <a:pt x="708" y="226"/>
                  <a:pt x="710" y="228"/>
                  <a:pt x="713" y="229"/>
                </a:cubicBezTo>
                <a:cubicBezTo>
                  <a:pt x="714" y="230"/>
                  <a:pt x="717" y="231"/>
                  <a:pt x="719" y="231"/>
                </a:cubicBezTo>
                <a:cubicBezTo>
                  <a:pt x="720" y="232"/>
                  <a:pt x="720" y="232"/>
                  <a:pt x="720" y="232"/>
                </a:cubicBezTo>
                <a:cubicBezTo>
                  <a:pt x="723" y="232"/>
                  <a:pt x="724" y="231"/>
                  <a:pt x="725" y="230"/>
                </a:cubicBezTo>
                <a:cubicBezTo>
                  <a:pt x="728" y="227"/>
                  <a:pt x="729" y="224"/>
                  <a:pt x="730" y="221"/>
                </a:cubicBezTo>
                <a:cubicBezTo>
                  <a:pt x="733" y="213"/>
                  <a:pt x="735" y="205"/>
                  <a:pt x="737" y="197"/>
                </a:cubicBezTo>
                <a:cubicBezTo>
                  <a:pt x="738" y="193"/>
                  <a:pt x="738" y="189"/>
                  <a:pt x="739" y="185"/>
                </a:cubicBezTo>
                <a:cubicBezTo>
                  <a:pt x="742" y="166"/>
                  <a:pt x="742" y="166"/>
                  <a:pt x="742" y="166"/>
                </a:cubicBezTo>
                <a:cubicBezTo>
                  <a:pt x="745" y="148"/>
                  <a:pt x="745" y="148"/>
                  <a:pt x="745" y="148"/>
                </a:cubicBezTo>
                <a:cubicBezTo>
                  <a:pt x="748" y="129"/>
                  <a:pt x="748" y="129"/>
                  <a:pt x="748" y="129"/>
                </a:cubicBezTo>
                <a:cubicBezTo>
                  <a:pt x="751" y="115"/>
                  <a:pt x="754" y="101"/>
                  <a:pt x="757" y="87"/>
                </a:cubicBezTo>
                <a:cubicBezTo>
                  <a:pt x="763" y="60"/>
                  <a:pt x="763" y="60"/>
                  <a:pt x="763" y="60"/>
                </a:cubicBezTo>
                <a:cubicBezTo>
                  <a:pt x="765" y="53"/>
                  <a:pt x="765" y="53"/>
                  <a:pt x="765" y="53"/>
                </a:cubicBezTo>
                <a:cubicBezTo>
                  <a:pt x="765" y="49"/>
                  <a:pt x="765" y="49"/>
                  <a:pt x="765" y="49"/>
                </a:cubicBezTo>
                <a:cubicBezTo>
                  <a:pt x="766" y="48"/>
                  <a:pt x="765" y="49"/>
                  <a:pt x="766" y="47"/>
                </a:cubicBezTo>
                <a:cubicBezTo>
                  <a:pt x="767" y="43"/>
                  <a:pt x="767" y="43"/>
                  <a:pt x="767" y="43"/>
                </a:cubicBezTo>
                <a:cubicBezTo>
                  <a:pt x="768" y="41"/>
                  <a:pt x="768" y="41"/>
                  <a:pt x="768" y="41"/>
                </a:cubicBezTo>
                <a:cubicBezTo>
                  <a:pt x="768" y="38"/>
                  <a:pt x="768" y="38"/>
                  <a:pt x="768" y="38"/>
                </a:cubicBezTo>
                <a:cubicBezTo>
                  <a:pt x="769" y="35"/>
                  <a:pt x="770" y="32"/>
                  <a:pt x="771" y="28"/>
                </a:cubicBezTo>
                <a:cubicBezTo>
                  <a:pt x="771" y="25"/>
                  <a:pt x="771" y="22"/>
                  <a:pt x="771" y="19"/>
                </a:cubicBezTo>
                <a:cubicBezTo>
                  <a:pt x="771" y="18"/>
                  <a:pt x="771" y="18"/>
                  <a:pt x="771" y="17"/>
                </a:cubicBezTo>
                <a:cubicBezTo>
                  <a:pt x="771" y="16"/>
                  <a:pt x="771" y="16"/>
                  <a:pt x="770" y="15"/>
                </a:cubicBezTo>
                <a:cubicBezTo>
                  <a:pt x="770" y="14"/>
                  <a:pt x="770" y="13"/>
                  <a:pt x="769" y="11"/>
                </a:cubicBezTo>
                <a:cubicBezTo>
                  <a:pt x="768" y="9"/>
                  <a:pt x="766" y="7"/>
                  <a:pt x="763" y="5"/>
                </a:cubicBezTo>
                <a:cubicBezTo>
                  <a:pt x="762" y="5"/>
                  <a:pt x="760" y="5"/>
                  <a:pt x="759" y="4"/>
                </a:cubicBezTo>
                <a:cubicBezTo>
                  <a:pt x="758" y="4"/>
                  <a:pt x="758" y="4"/>
                  <a:pt x="757" y="4"/>
                </a:cubicBezTo>
                <a:cubicBezTo>
                  <a:pt x="756" y="4"/>
                  <a:pt x="755" y="4"/>
                  <a:pt x="755" y="4"/>
                </a:cubicBezTo>
                <a:cubicBezTo>
                  <a:pt x="754" y="4"/>
                  <a:pt x="753" y="4"/>
                  <a:pt x="752" y="4"/>
                </a:cubicBezTo>
                <a:cubicBezTo>
                  <a:pt x="752" y="4"/>
                  <a:pt x="751" y="4"/>
                  <a:pt x="751" y="4"/>
                </a:cubicBezTo>
                <a:cubicBezTo>
                  <a:pt x="748" y="4"/>
                  <a:pt x="745" y="4"/>
                  <a:pt x="741" y="5"/>
                </a:cubicBezTo>
                <a:cubicBezTo>
                  <a:pt x="740" y="5"/>
                  <a:pt x="738" y="5"/>
                  <a:pt x="737" y="6"/>
                </a:cubicBezTo>
                <a:cubicBezTo>
                  <a:pt x="735" y="6"/>
                  <a:pt x="735" y="6"/>
                  <a:pt x="735" y="6"/>
                </a:cubicBezTo>
                <a:cubicBezTo>
                  <a:pt x="732" y="7"/>
                  <a:pt x="732" y="7"/>
                  <a:pt x="732" y="7"/>
                </a:cubicBezTo>
                <a:cubicBezTo>
                  <a:pt x="728" y="8"/>
                  <a:pt x="723" y="9"/>
                  <a:pt x="719" y="11"/>
                </a:cubicBezTo>
                <a:cubicBezTo>
                  <a:pt x="710" y="14"/>
                  <a:pt x="700" y="18"/>
                  <a:pt x="691" y="22"/>
                </a:cubicBezTo>
                <a:cubicBezTo>
                  <a:pt x="681" y="25"/>
                  <a:pt x="672" y="27"/>
                  <a:pt x="662" y="29"/>
                </a:cubicBezTo>
                <a:cubicBezTo>
                  <a:pt x="652" y="31"/>
                  <a:pt x="643" y="35"/>
                  <a:pt x="634" y="39"/>
                </a:cubicBezTo>
                <a:cubicBezTo>
                  <a:pt x="605" y="48"/>
                  <a:pt x="605" y="48"/>
                  <a:pt x="605" y="48"/>
                </a:cubicBezTo>
                <a:cubicBezTo>
                  <a:pt x="596" y="52"/>
                  <a:pt x="586" y="55"/>
                  <a:pt x="577" y="59"/>
                </a:cubicBezTo>
                <a:cubicBezTo>
                  <a:pt x="568" y="63"/>
                  <a:pt x="559" y="67"/>
                  <a:pt x="550" y="72"/>
                </a:cubicBezTo>
                <a:cubicBezTo>
                  <a:pt x="544" y="76"/>
                  <a:pt x="544" y="76"/>
                  <a:pt x="544" y="76"/>
                </a:cubicBezTo>
                <a:cubicBezTo>
                  <a:pt x="542" y="77"/>
                  <a:pt x="542" y="77"/>
                  <a:pt x="542" y="77"/>
                </a:cubicBezTo>
                <a:cubicBezTo>
                  <a:pt x="541" y="77"/>
                  <a:pt x="541" y="77"/>
                  <a:pt x="540" y="78"/>
                </a:cubicBezTo>
                <a:cubicBezTo>
                  <a:pt x="540" y="78"/>
                  <a:pt x="540" y="79"/>
                  <a:pt x="541" y="80"/>
                </a:cubicBezTo>
                <a:cubicBezTo>
                  <a:pt x="541" y="82"/>
                  <a:pt x="542" y="84"/>
                  <a:pt x="543" y="84"/>
                </a:cubicBezTo>
                <a:cubicBezTo>
                  <a:pt x="543" y="84"/>
                  <a:pt x="543" y="84"/>
                  <a:pt x="544" y="84"/>
                </a:cubicBezTo>
                <a:cubicBezTo>
                  <a:pt x="560" y="77"/>
                  <a:pt x="577" y="70"/>
                  <a:pt x="594" y="66"/>
                </a:cubicBezTo>
                <a:cubicBezTo>
                  <a:pt x="599" y="65"/>
                  <a:pt x="603" y="64"/>
                  <a:pt x="608" y="63"/>
                </a:cubicBezTo>
                <a:cubicBezTo>
                  <a:pt x="621" y="59"/>
                  <a:pt x="621" y="59"/>
                  <a:pt x="621" y="59"/>
                </a:cubicBezTo>
                <a:cubicBezTo>
                  <a:pt x="630" y="57"/>
                  <a:pt x="639" y="54"/>
                  <a:pt x="648" y="52"/>
                </a:cubicBezTo>
                <a:cubicBezTo>
                  <a:pt x="657" y="49"/>
                  <a:pt x="666" y="47"/>
                  <a:pt x="675" y="45"/>
                </a:cubicBezTo>
                <a:cubicBezTo>
                  <a:pt x="680" y="44"/>
                  <a:pt x="684" y="43"/>
                  <a:pt x="689" y="42"/>
                </a:cubicBezTo>
                <a:cubicBezTo>
                  <a:pt x="693" y="41"/>
                  <a:pt x="700" y="40"/>
                  <a:pt x="706" y="39"/>
                </a:cubicBezTo>
                <a:cubicBezTo>
                  <a:pt x="714" y="37"/>
                  <a:pt x="721" y="36"/>
                  <a:pt x="729" y="34"/>
                </a:cubicBezTo>
                <a:cubicBezTo>
                  <a:pt x="729" y="34"/>
                  <a:pt x="730" y="34"/>
                  <a:pt x="730" y="34"/>
                </a:cubicBezTo>
                <a:cubicBezTo>
                  <a:pt x="707" y="58"/>
                  <a:pt x="684" y="82"/>
                  <a:pt x="659" y="104"/>
                </a:cubicBezTo>
                <a:cubicBezTo>
                  <a:pt x="651" y="111"/>
                  <a:pt x="643" y="118"/>
                  <a:pt x="636" y="126"/>
                </a:cubicBezTo>
                <a:cubicBezTo>
                  <a:pt x="628" y="133"/>
                  <a:pt x="620" y="141"/>
                  <a:pt x="613" y="148"/>
                </a:cubicBezTo>
                <a:cubicBezTo>
                  <a:pt x="598" y="163"/>
                  <a:pt x="582" y="178"/>
                  <a:pt x="567" y="192"/>
                </a:cubicBezTo>
                <a:cubicBezTo>
                  <a:pt x="552" y="207"/>
                  <a:pt x="536" y="222"/>
                  <a:pt x="521" y="237"/>
                </a:cubicBezTo>
                <a:cubicBezTo>
                  <a:pt x="513" y="244"/>
                  <a:pt x="505" y="252"/>
                  <a:pt x="497" y="259"/>
                </a:cubicBezTo>
                <a:cubicBezTo>
                  <a:pt x="489" y="266"/>
                  <a:pt x="478" y="276"/>
                  <a:pt x="467" y="286"/>
                </a:cubicBezTo>
                <a:cubicBezTo>
                  <a:pt x="440" y="312"/>
                  <a:pt x="418" y="335"/>
                  <a:pt x="392" y="360"/>
                </a:cubicBezTo>
                <a:cubicBezTo>
                  <a:pt x="366" y="334"/>
                  <a:pt x="340" y="308"/>
                  <a:pt x="314" y="282"/>
                </a:cubicBezTo>
                <a:cubicBezTo>
                  <a:pt x="291" y="259"/>
                  <a:pt x="268" y="236"/>
                  <a:pt x="244" y="213"/>
                </a:cubicBezTo>
                <a:cubicBezTo>
                  <a:pt x="223" y="193"/>
                  <a:pt x="201" y="172"/>
                  <a:pt x="180" y="152"/>
                </a:cubicBezTo>
                <a:cubicBezTo>
                  <a:pt x="158" y="132"/>
                  <a:pt x="137" y="111"/>
                  <a:pt x="115" y="91"/>
                </a:cubicBezTo>
                <a:cubicBezTo>
                  <a:pt x="104" y="81"/>
                  <a:pt x="94" y="71"/>
                  <a:pt x="83" y="61"/>
                </a:cubicBezTo>
                <a:cubicBezTo>
                  <a:pt x="78" y="56"/>
                  <a:pt x="73" y="51"/>
                  <a:pt x="67" y="46"/>
                </a:cubicBezTo>
                <a:cubicBezTo>
                  <a:pt x="78" y="50"/>
                  <a:pt x="89" y="53"/>
                  <a:pt x="99" y="56"/>
                </a:cubicBezTo>
                <a:cubicBezTo>
                  <a:pt x="112" y="60"/>
                  <a:pt x="124" y="64"/>
                  <a:pt x="136" y="67"/>
                </a:cubicBezTo>
                <a:cubicBezTo>
                  <a:pt x="148" y="71"/>
                  <a:pt x="160" y="74"/>
                  <a:pt x="172" y="77"/>
                </a:cubicBezTo>
                <a:cubicBezTo>
                  <a:pt x="191" y="82"/>
                  <a:pt x="191" y="82"/>
                  <a:pt x="191" y="82"/>
                </a:cubicBezTo>
                <a:cubicBezTo>
                  <a:pt x="197" y="84"/>
                  <a:pt x="204" y="86"/>
                  <a:pt x="211" y="87"/>
                </a:cubicBezTo>
                <a:cubicBezTo>
                  <a:pt x="212" y="87"/>
                  <a:pt x="212" y="87"/>
                  <a:pt x="213" y="87"/>
                </a:cubicBezTo>
                <a:cubicBezTo>
                  <a:pt x="214" y="87"/>
                  <a:pt x="216" y="86"/>
                  <a:pt x="218" y="84"/>
                </a:cubicBezTo>
                <a:cubicBezTo>
                  <a:pt x="220" y="82"/>
                  <a:pt x="222" y="81"/>
                  <a:pt x="223" y="78"/>
                </a:cubicBezTo>
                <a:cubicBezTo>
                  <a:pt x="224" y="77"/>
                  <a:pt x="226" y="74"/>
                  <a:pt x="226" y="72"/>
                </a:cubicBezTo>
                <a:cubicBezTo>
                  <a:pt x="227" y="69"/>
                  <a:pt x="226" y="67"/>
                  <a:pt x="225" y="66"/>
                </a:cubicBezTo>
                <a:cubicBezTo>
                  <a:pt x="223" y="63"/>
                  <a:pt x="221" y="61"/>
                  <a:pt x="218" y="60"/>
                </a:cubicBezTo>
                <a:cubicBezTo>
                  <a:pt x="210" y="57"/>
                  <a:pt x="203" y="54"/>
                  <a:pt x="195" y="51"/>
                </a:cubicBezTo>
                <a:cubicBezTo>
                  <a:pt x="192" y="50"/>
                  <a:pt x="188" y="49"/>
                  <a:pt x="184" y="48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49" y="39"/>
                  <a:pt x="149" y="39"/>
                  <a:pt x="149" y="3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18" y="30"/>
                  <a:pt x="105" y="25"/>
                  <a:pt x="91" y="21"/>
                </a:cubicBezTo>
                <a:cubicBezTo>
                  <a:pt x="40" y="4"/>
                  <a:pt x="40" y="4"/>
                  <a:pt x="40" y="4"/>
                </a:cubicBezTo>
                <a:cubicBezTo>
                  <a:pt x="37" y="3"/>
                  <a:pt x="37" y="3"/>
                  <a:pt x="37" y="3"/>
                </a:cubicBezTo>
                <a:cubicBezTo>
                  <a:pt x="35" y="3"/>
                  <a:pt x="33" y="2"/>
                  <a:pt x="32" y="2"/>
                </a:cubicBezTo>
                <a:cubicBezTo>
                  <a:pt x="29" y="1"/>
                  <a:pt x="26" y="1"/>
                  <a:pt x="23" y="1"/>
                </a:cubicBezTo>
                <a:cubicBezTo>
                  <a:pt x="21" y="0"/>
                  <a:pt x="20" y="0"/>
                  <a:pt x="18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12" name="Freeform 69"/>
          <p:cNvSpPr>
            <a:spLocks/>
          </p:cNvSpPr>
          <p:nvPr userDrawn="1"/>
        </p:nvSpPr>
        <p:spPr bwMode="ltGray">
          <a:xfrm>
            <a:off x="7296827" y="1573214"/>
            <a:ext cx="4153259" cy="4138039"/>
          </a:xfrm>
          <a:custGeom>
            <a:avLst/>
            <a:gdLst>
              <a:gd name="T0" fmla="*/ 0 w 771"/>
              <a:gd name="T1" fmla="*/ 15 h 768"/>
              <a:gd name="T2" fmla="*/ 3 w 771"/>
              <a:gd name="T3" fmla="*/ 39 h 768"/>
              <a:gd name="T4" fmla="*/ 44 w 771"/>
              <a:gd name="T5" fmla="*/ 178 h 768"/>
              <a:gd name="T6" fmla="*/ 59 w 771"/>
              <a:gd name="T7" fmla="*/ 215 h 768"/>
              <a:gd name="T8" fmla="*/ 48 w 771"/>
              <a:gd name="T9" fmla="*/ 135 h 768"/>
              <a:gd name="T10" fmla="*/ 30 w 771"/>
              <a:gd name="T11" fmla="*/ 50 h 768"/>
              <a:gd name="T12" fmla="*/ 154 w 771"/>
              <a:gd name="T13" fmla="*/ 171 h 768"/>
              <a:gd name="T14" fmla="*/ 371 w 771"/>
              <a:gd name="T15" fmla="*/ 380 h 768"/>
              <a:gd name="T16" fmla="*/ 68 w 771"/>
              <a:gd name="T17" fmla="*/ 693 h 768"/>
              <a:gd name="T18" fmla="*/ 77 w 771"/>
              <a:gd name="T19" fmla="*/ 596 h 768"/>
              <a:gd name="T20" fmla="*/ 71 w 771"/>
              <a:gd name="T21" fmla="*/ 539 h 768"/>
              <a:gd name="T22" fmla="*/ 48 w 771"/>
              <a:gd name="T23" fmla="*/ 585 h 768"/>
              <a:gd name="T24" fmla="*/ 14 w 771"/>
              <a:gd name="T25" fmla="*/ 711 h 768"/>
              <a:gd name="T26" fmla="*/ 7 w 771"/>
              <a:gd name="T27" fmla="*/ 732 h 768"/>
              <a:gd name="T28" fmla="*/ 15 w 771"/>
              <a:gd name="T29" fmla="*/ 766 h 768"/>
              <a:gd name="T30" fmla="*/ 36 w 771"/>
              <a:gd name="T31" fmla="*/ 767 h 768"/>
              <a:gd name="T32" fmla="*/ 73 w 771"/>
              <a:gd name="T33" fmla="*/ 757 h 768"/>
              <a:gd name="T34" fmla="*/ 193 w 771"/>
              <a:gd name="T35" fmla="*/ 733 h 768"/>
              <a:gd name="T36" fmla="*/ 246 w 771"/>
              <a:gd name="T37" fmla="*/ 712 h 768"/>
              <a:gd name="T38" fmla="*/ 177 w 771"/>
              <a:gd name="T39" fmla="*/ 721 h 768"/>
              <a:gd name="T40" fmla="*/ 73 w 771"/>
              <a:gd name="T41" fmla="*/ 734 h 768"/>
              <a:gd name="T42" fmla="*/ 178 w 771"/>
              <a:gd name="T43" fmla="*/ 621 h 768"/>
              <a:gd name="T44" fmla="*/ 392 w 771"/>
              <a:gd name="T45" fmla="*/ 400 h 768"/>
              <a:gd name="T46" fmla="*/ 630 w 771"/>
              <a:gd name="T47" fmla="*/ 630 h 768"/>
              <a:gd name="T48" fmla="*/ 725 w 771"/>
              <a:gd name="T49" fmla="*/ 727 h 768"/>
              <a:gd name="T50" fmla="*/ 572 w 771"/>
              <a:gd name="T51" fmla="*/ 701 h 768"/>
              <a:gd name="T52" fmla="*/ 539 w 771"/>
              <a:gd name="T53" fmla="*/ 716 h 768"/>
              <a:gd name="T54" fmla="*/ 599 w 771"/>
              <a:gd name="T55" fmla="*/ 736 h 768"/>
              <a:gd name="T56" fmla="*/ 730 w 771"/>
              <a:gd name="T57" fmla="*/ 758 h 768"/>
              <a:gd name="T58" fmla="*/ 753 w 771"/>
              <a:gd name="T59" fmla="*/ 756 h 768"/>
              <a:gd name="T60" fmla="*/ 764 w 771"/>
              <a:gd name="T61" fmla="*/ 725 h 768"/>
              <a:gd name="T62" fmla="*/ 732 w 771"/>
              <a:gd name="T63" fmla="*/ 590 h 768"/>
              <a:gd name="T64" fmla="*/ 716 w 771"/>
              <a:gd name="T65" fmla="*/ 555 h 768"/>
              <a:gd name="T66" fmla="*/ 728 w 771"/>
              <a:gd name="T67" fmla="*/ 631 h 768"/>
              <a:gd name="T68" fmla="*/ 739 w 771"/>
              <a:gd name="T69" fmla="*/ 720 h 768"/>
              <a:gd name="T70" fmla="*/ 534 w 771"/>
              <a:gd name="T71" fmla="*/ 509 h 768"/>
              <a:gd name="T72" fmla="*/ 499 w 771"/>
              <a:gd name="T73" fmla="*/ 285 h 768"/>
              <a:gd name="T74" fmla="*/ 736 w 771"/>
              <a:gd name="T75" fmla="*/ 40 h 768"/>
              <a:gd name="T76" fmla="*/ 709 w 771"/>
              <a:gd name="T77" fmla="*/ 177 h 768"/>
              <a:gd name="T78" fmla="*/ 719 w 771"/>
              <a:gd name="T79" fmla="*/ 231 h 768"/>
              <a:gd name="T80" fmla="*/ 739 w 771"/>
              <a:gd name="T81" fmla="*/ 185 h 768"/>
              <a:gd name="T82" fmla="*/ 763 w 771"/>
              <a:gd name="T83" fmla="*/ 60 h 768"/>
              <a:gd name="T84" fmla="*/ 768 w 771"/>
              <a:gd name="T85" fmla="*/ 41 h 768"/>
              <a:gd name="T86" fmla="*/ 770 w 771"/>
              <a:gd name="T87" fmla="*/ 15 h 768"/>
              <a:gd name="T88" fmla="*/ 755 w 771"/>
              <a:gd name="T89" fmla="*/ 4 h 768"/>
              <a:gd name="T90" fmla="*/ 735 w 771"/>
              <a:gd name="T91" fmla="*/ 6 h 768"/>
              <a:gd name="T92" fmla="*/ 634 w 771"/>
              <a:gd name="T93" fmla="*/ 39 h 768"/>
              <a:gd name="T94" fmla="*/ 542 w 771"/>
              <a:gd name="T95" fmla="*/ 77 h 768"/>
              <a:gd name="T96" fmla="*/ 594 w 771"/>
              <a:gd name="T97" fmla="*/ 66 h 768"/>
              <a:gd name="T98" fmla="*/ 689 w 771"/>
              <a:gd name="T99" fmla="*/ 42 h 768"/>
              <a:gd name="T100" fmla="*/ 636 w 771"/>
              <a:gd name="T101" fmla="*/ 126 h 768"/>
              <a:gd name="T102" fmla="*/ 467 w 771"/>
              <a:gd name="T103" fmla="*/ 286 h 768"/>
              <a:gd name="T104" fmla="*/ 115 w 771"/>
              <a:gd name="T105" fmla="*/ 91 h 768"/>
              <a:gd name="T106" fmla="*/ 172 w 771"/>
              <a:gd name="T107" fmla="*/ 77 h 768"/>
              <a:gd name="T108" fmla="*/ 223 w 771"/>
              <a:gd name="T109" fmla="*/ 78 h 768"/>
              <a:gd name="T110" fmla="*/ 184 w 771"/>
              <a:gd name="T111" fmla="*/ 48 h 768"/>
              <a:gd name="T112" fmla="*/ 40 w 771"/>
              <a:gd name="T113" fmla="*/ 4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71" h="768">
                <a:moveTo>
                  <a:pt x="18" y="0"/>
                </a:moveTo>
                <a:cubicBezTo>
                  <a:pt x="17" y="0"/>
                  <a:pt x="16" y="0"/>
                  <a:pt x="14" y="1"/>
                </a:cubicBezTo>
                <a:cubicBezTo>
                  <a:pt x="12" y="1"/>
                  <a:pt x="9" y="2"/>
                  <a:pt x="7" y="4"/>
                </a:cubicBezTo>
                <a:cubicBezTo>
                  <a:pt x="5" y="6"/>
                  <a:pt x="3" y="8"/>
                  <a:pt x="1" y="11"/>
                </a:cubicBezTo>
                <a:cubicBezTo>
                  <a:pt x="1" y="13"/>
                  <a:pt x="1" y="14"/>
                  <a:pt x="0" y="15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3"/>
                  <a:pt x="1" y="27"/>
                  <a:pt x="1" y="30"/>
                </a:cubicBezTo>
                <a:cubicBezTo>
                  <a:pt x="1" y="31"/>
                  <a:pt x="2" y="33"/>
                  <a:pt x="2" y="35"/>
                </a:cubicBezTo>
                <a:cubicBezTo>
                  <a:pt x="2" y="36"/>
                  <a:pt x="2" y="37"/>
                  <a:pt x="3" y="39"/>
                </a:cubicBezTo>
                <a:cubicBezTo>
                  <a:pt x="5" y="48"/>
                  <a:pt x="9" y="58"/>
                  <a:pt x="13" y="67"/>
                </a:cubicBezTo>
                <a:cubicBezTo>
                  <a:pt x="16" y="76"/>
                  <a:pt x="18" y="85"/>
                  <a:pt x="20" y="95"/>
                </a:cubicBezTo>
                <a:cubicBezTo>
                  <a:pt x="22" y="104"/>
                  <a:pt x="26" y="113"/>
                  <a:pt x="29" y="122"/>
                </a:cubicBezTo>
                <a:cubicBezTo>
                  <a:pt x="31" y="131"/>
                  <a:pt x="34" y="140"/>
                  <a:pt x="36" y="150"/>
                </a:cubicBezTo>
                <a:cubicBezTo>
                  <a:pt x="39" y="159"/>
                  <a:pt x="41" y="168"/>
                  <a:pt x="44" y="178"/>
                </a:cubicBezTo>
                <a:cubicBezTo>
                  <a:pt x="47" y="187"/>
                  <a:pt x="50" y="196"/>
                  <a:pt x="54" y="205"/>
                </a:cubicBezTo>
                <a:cubicBezTo>
                  <a:pt x="55" y="207"/>
                  <a:pt x="56" y="209"/>
                  <a:pt x="57" y="211"/>
                </a:cubicBezTo>
                <a:cubicBezTo>
                  <a:pt x="58" y="213"/>
                  <a:pt x="58" y="213"/>
                  <a:pt x="58" y="213"/>
                </a:cubicBezTo>
                <a:cubicBezTo>
                  <a:pt x="58" y="214"/>
                  <a:pt x="58" y="214"/>
                  <a:pt x="59" y="215"/>
                </a:cubicBezTo>
                <a:cubicBezTo>
                  <a:pt x="59" y="215"/>
                  <a:pt x="59" y="215"/>
                  <a:pt x="59" y="215"/>
                </a:cubicBezTo>
                <a:cubicBezTo>
                  <a:pt x="60" y="215"/>
                  <a:pt x="60" y="215"/>
                  <a:pt x="61" y="215"/>
                </a:cubicBezTo>
                <a:cubicBezTo>
                  <a:pt x="63" y="214"/>
                  <a:pt x="65" y="213"/>
                  <a:pt x="65" y="212"/>
                </a:cubicBezTo>
                <a:cubicBezTo>
                  <a:pt x="61" y="195"/>
                  <a:pt x="55" y="179"/>
                  <a:pt x="53" y="161"/>
                </a:cubicBezTo>
                <a:cubicBezTo>
                  <a:pt x="52" y="157"/>
                  <a:pt x="52" y="153"/>
                  <a:pt x="51" y="148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7" y="126"/>
                  <a:pt x="44" y="117"/>
                  <a:pt x="42" y="108"/>
                </a:cubicBezTo>
                <a:cubicBezTo>
                  <a:pt x="40" y="99"/>
                  <a:pt x="38" y="91"/>
                  <a:pt x="36" y="82"/>
                </a:cubicBezTo>
                <a:cubicBezTo>
                  <a:pt x="35" y="77"/>
                  <a:pt x="34" y="73"/>
                  <a:pt x="33" y="68"/>
                </a:cubicBezTo>
                <a:cubicBezTo>
                  <a:pt x="32" y="64"/>
                  <a:pt x="31" y="57"/>
                  <a:pt x="30" y="52"/>
                </a:cubicBezTo>
                <a:cubicBezTo>
                  <a:pt x="30" y="51"/>
                  <a:pt x="30" y="51"/>
                  <a:pt x="30" y="50"/>
                </a:cubicBezTo>
                <a:cubicBezTo>
                  <a:pt x="31" y="51"/>
                  <a:pt x="31" y="52"/>
                  <a:pt x="32" y="52"/>
                </a:cubicBezTo>
                <a:cubicBezTo>
                  <a:pt x="45" y="66"/>
                  <a:pt x="58" y="80"/>
                  <a:pt x="72" y="93"/>
                </a:cubicBezTo>
                <a:cubicBezTo>
                  <a:pt x="78" y="100"/>
                  <a:pt x="85" y="106"/>
                  <a:pt x="92" y="112"/>
                </a:cubicBezTo>
                <a:cubicBezTo>
                  <a:pt x="103" y="122"/>
                  <a:pt x="113" y="132"/>
                  <a:pt x="123" y="141"/>
                </a:cubicBezTo>
                <a:cubicBezTo>
                  <a:pt x="134" y="151"/>
                  <a:pt x="144" y="161"/>
                  <a:pt x="154" y="171"/>
                </a:cubicBezTo>
                <a:cubicBezTo>
                  <a:pt x="165" y="180"/>
                  <a:pt x="175" y="190"/>
                  <a:pt x="185" y="199"/>
                </a:cubicBezTo>
                <a:cubicBezTo>
                  <a:pt x="209" y="222"/>
                  <a:pt x="232" y="245"/>
                  <a:pt x="255" y="268"/>
                </a:cubicBezTo>
                <a:cubicBezTo>
                  <a:pt x="285" y="297"/>
                  <a:pt x="315" y="326"/>
                  <a:pt x="345" y="356"/>
                </a:cubicBezTo>
                <a:cubicBezTo>
                  <a:pt x="352" y="362"/>
                  <a:pt x="359" y="369"/>
                  <a:pt x="366" y="376"/>
                </a:cubicBezTo>
                <a:cubicBezTo>
                  <a:pt x="367" y="377"/>
                  <a:pt x="369" y="379"/>
                  <a:pt x="371" y="380"/>
                </a:cubicBezTo>
                <a:cubicBezTo>
                  <a:pt x="344" y="406"/>
                  <a:pt x="317" y="433"/>
                  <a:pt x="291" y="459"/>
                </a:cubicBezTo>
                <a:cubicBezTo>
                  <a:pt x="267" y="483"/>
                  <a:pt x="244" y="506"/>
                  <a:pt x="222" y="530"/>
                </a:cubicBezTo>
                <a:cubicBezTo>
                  <a:pt x="201" y="552"/>
                  <a:pt x="180" y="573"/>
                  <a:pt x="160" y="595"/>
                </a:cubicBezTo>
                <a:cubicBezTo>
                  <a:pt x="139" y="617"/>
                  <a:pt x="119" y="639"/>
                  <a:pt x="98" y="660"/>
                </a:cubicBezTo>
                <a:cubicBezTo>
                  <a:pt x="88" y="671"/>
                  <a:pt x="78" y="682"/>
                  <a:pt x="68" y="693"/>
                </a:cubicBezTo>
                <a:cubicBezTo>
                  <a:pt x="60" y="701"/>
                  <a:pt x="52" y="710"/>
                  <a:pt x="44" y="719"/>
                </a:cubicBezTo>
                <a:cubicBezTo>
                  <a:pt x="45" y="716"/>
                  <a:pt x="45" y="716"/>
                  <a:pt x="45" y="716"/>
                </a:cubicBezTo>
                <a:cubicBezTo>
                  <a:pt x="49" y="702"/>
                  <a:pt x="53" y="688"/>
                  <a:pt x="57" y="673"/>
                </a:cubicBezTo>
                <a:cubicBezTo>
                  <a:pt x="67" y="635"/>
                  <a:pt x="67" y="635"/>
                  <a:pt x="67" y="635"/>
                </a:cubicBezTo>
                <a:cubicBezTo>
                  <a:pt x="71" y="622"/>
                  <a:pt x="74" y="609"/>
                  <a:pt x="77" y="596"/>
                </a:cubicBezTo>
                <a:cubicBezTo>
                  <a:pt x="82" y="576"/>
                  <a:pt x="82" y="576"/>
                  <a:pt x="82" y="576"/>
                </a:cubicBezTo>
                <a:cubicBezTo>
                  <a:pt x="84" y="569"/>
                  <a:pt x="86" y="562"/>
                  <a:pt x="86" y="554"/>
                </a:cubicBezTo>
                <a:cubicBezTo>
                  <a:pt x="86" y="552"/>
                  <a:pt x="86" y="550"/>
                  <a:pt x="84" y="547"/>
                </a:cubicBezTo>
                <a:cubicBezTo>
                  <a:pt x="82" y="546"/>
                  <a:pt x="80" y="544"/>
                  <a:pt x="78" y="542"/>
                </a:cubicBezTo>
                <a:cubicBezTo>
                  <a:pt x="76" y="541"/>
                  <a:pt x="74" y="540"/>
                  <a:pt x="71" y="539"/>
                </a:cubicBezTo>
                <a:cubicBezTo>
                  <a:pt x="71" y="539"/>
                  <a:pt x="70" y="539"/>
                  <a:pt x="69" y="539"/>
                </a:cubicBezTo>
                <a:cubicBezTo>
                  <a:pt x="67" y="539"/>
                  <a:pt x="66" y="540"/>
                  <a:pt x="65" y="541"/>
                </a:cubicBezTo>
                <a:cubicBezTo>
                  <a:pt x="62" y="543"/>
                  <a:pt x="61" y="546"/>
                  <a:pt x="60" y="549"/>
                </a:cubicBezTo>
                <a:cubicBezTo>
                  <a:pt x="57" y="557"/>
                  <a:pt x="53" y="565"/>
                  <a:pt x="51" y="573"/>
                </a:cubicBezTo>
                <a:cubicBezTo>
                  <a:pt x="50" y="577"/>
                  <a:pt x="49" y="581"/>
                  <a:pt x="48" y="585"/>
                </a:cubicBezTo>
                <a:cubicBezTo>
                  <a:pt x="43" y="604"/>
                  <a:pt x="43" y="604"/>
                  <a:pt x="43" y="604"/>
                </a:cubicBezTo>
                <a:cubicBezTo>
                  <a:pt x="39" y="623"/>
                  <a:pt x="39" y="623"/>
                  <a:pt x="39" y="623"/>
                </a:cubicBezTo>
                <a:cubicBezTo>
                  <a:pt x="34" y="641"/>
                  <a:pt x="34" y="641"/>
                  <a:pt x="34" y="641"/>
                </a:cubicBezTo>
                <a:cubicBezTo>
                  <a:pt x="30" y="655"/>
                  <a:pt x="26" y="669"/>
                  <a:pt x="22" y="683"/>
                </a:cubicBezTo>
                <a:cubicBezTo>
                  <a:pt x="14" y="711"/>
                  <a:pt x="14" y="711"/>
                  <a:pt x="14" y="711"/>
                </a:cubicBezTo>
                <a:cubicBezTo>
                  <a:pt x="13" y="714"/>
                  <a:pt x="13" y="714"/>
                  <a:pt x="13" y="714"/>
                </a:cubicBezTo>
                <a:cubicBezTo>
                  <a:pt x="12" y="717"/>
                  <a:pt x="12" y="717"/>
                  <a:pt x="12" y="717"/>
                </a:cubicBezTo>
                <a:cubicBezTo>
                  <a:pt x="11" y="720"/>
                  <a:pt x="10" y="722"/>
                  <a:pt x="9" y="725"/>
                </a:cubicBezTo>
                <a:cubicBezTo>
                  <a:pt x="8" y="728"/>
                  <a:pt x="8" y="728"/>
                  <a:pt x="8" y="728"/>
                </a:cubicBezTo>
                <a:cubicBezTo>
                  <a:pt x="7" y="732"/>
                  <a:pt x="7" y="732"/>
                  <a:pt x="7" y="732"/>
                </a:cubicBezTo>
                <a:cubicBezTo>
                  <a:pt x="7" y="736"/>
                  <a:pt x="6" y="739"/>
                  <a:pt x="5" y="743"/>
                </a:cubicBezTo>
                <a:cubicBezTo>
                  <a:pt x="5" y="746"/>
                  <a:pt x="5" y="749"/>
                  <a:pt x="5" y="752"/>
                </a:cubicBezTo>
                <a:cubicBezTo>
                  <a:pt x="5" y="754"/>
                  <a:pt x="6" y="755"/>
                  <a:pt x="6" y="757"/>
                </a:cubicBezTo>
                <a:cubicBezTo>
                  <a:pt x="6" y="758"/>
                  <a:pt x="7" y="759"/>
                  <a:pt x="8" y="761"/>
                </a:cubicBezTo>
                <a:cubicBezTo>
                  <a:pt x="9" y="763"/>
                  <a:pt x="12" y="765"/>
                  <a:pt x="15" y="766"/>
                </a:cubicBezTo>
                <a:cubicBezTo>
                  <a:pt x="16" y="767"/>
                  <a:pt x="17" y="767"/>
                  <a:pt x="19" y="768"/>
                </a:cubicBezTo>
                <a:cubicBezTo>
                  <a:pt x="20" y="768"/>
                  <a:pt x="22" y="768"/>
                  <a:pt x="23" y="768"/>
                </a:cubicBezTo>
                <a:cubicBezTo>
                  <a:pt x="24" y="768"/>
                  <a:pt x="25" y="768"/>
                  <a:pt x="26" y="768"/>
                </a:cubicBezTo>
                <a:cubicBezTo>
                  <a:pt x="26" y="768"/>
                  <a:pt x="26" y="768"/>
                  <a:pt x="26" y="768"/>
                </a:cubicBezTo>
                <a:cubicBezTo>
                  <a:pt x="30" y="768"/>
                  <a:pt x="33" y="768"/>
                  <a:pt x="36" y="767"/>
                </a:cubicBezTo>
                <a:cubicBezTo>
                  <a:pt x="37" y="767"/>
                  <a:pt x="38" y="767"/>
                  <a:pt x="39" y="767"/>
                </a:cubicBezTo>
                <a:cubicBezTo>
                  <a:pt x="41" y="767"/>
                  <a:pt x="41" y="767"/>
                  <a:pt x="41" y="767"/>
                </a:cubicBezTo>
                <a:cubicBezTo>
                  <a:pt x="42" y="766"/>
                  <a:pt x="43" y="766"/>
                  <a:pt x="45" y="766"/>
                </a:cubicBezTo>
                <a:cubicBezTo>
                  <a:pt x="49" y="765"/>
                  <a:pt x="54" y="764"/>
                  <a:pt x="59" y="762"/>
                </a:cubicBezTo>
                <a:cubicBezTo>
                  <a:pt x="64" y="760"/>
                  <a:pt x="68" y="758"/>
                  <a:pt x="73" y="757"/>
                </a:cubicBezTo>
                <a:cubicBezTo>
                  <a:pt x="78" y="755"/>
                  <a:pt x="83" y="753"/>
                  <a:pt x="88" y="752"/>
                </a:cubicBezTo>
                <a:cubicBezTo>
                  <a:pt x="98" y="749"/>
                  <a:pt x="108" y="748"/>
                  <a:pt x="118" y="747"/>
                </a:cubicBezTo>
                <a:cubicBezTo>
                  <a:pt x="128" y="746"/>
                  <a:pt x="137" y="743"/>
                  <a:pt x="147" y="742"/>
                </a:cubicBezTo>
                <a:cubicBezTo>
                  <a:pt x="158" y="740"/>
                  <a:pt x="168" y="738"/>
                  <a:pt x="178" y="736"/>
                </a:cubicBezTo>
                <a:cubicBezTo>
                  <a:pt x="183" y="735"/>
                  <a:pt x="188" y="734"/>
                  <a:pt x="193" y="733"/>
                </a:cubicBezTo>
                <a:cubicBezTo>
                  <a:pt x="198" y="731"/>
                  <a:pt x="203" y="730"/>
                  <a:pt x="207" y="728"/>
                </a:cubicBezTo>
                <a:cubicBezTo>
                  <a:pt x="217" y="725"/>
                  <a:pt x="227" y="722"/>
                  <a:pt x="236" y="717"/>
                </a:cubicBezTo>
                <a:cubicBezTo>
                  <a:pt x="238" y="716"/>
                  <a:pt x="240" y="715"/>
                  <a:pt x="242" y="713"/>
                </a:cubicBezTo>
                <a:cubicBezTo>
                  <a:pt x="244" y="712"/>
                  <a:pt x="244" y="712"/>
                  <a:pt x="244" y="712"/>
                </a:cubicBezTo>
                <a:cubicBezTo>
                  <a:pt x="244" y="712"/>
                  <a:pt x="245" y="712"/>
                  <a:pt x="246" y="712"/>
                </a:cubicBezTo>
                <a:cubicBezTo>
                  <a:pt x="246" y="711"/>
                  <a:pt x="246" y="710"/>
                  <a:pt x="245" y="709"/>
                </a:cubicBezTo>
                <a:cubicBezTo>
                  <a:pt x="245" y="707"/>
                  <a:pt x="243" y="706"/>
                  <a:pt x="243" y="706"/>
                </a:cubicBezTo>
                <a:cubicBezTo>
                  <a:pt x="242" y="706"/>
                  <a:pt x="242" y="706"/>
                  <a:pt x="242" y="706"/>
                </a:cubicBezTo>
                <a:cubicBezTo>
                  <a:pt x="226" y="712"/>
                  <a:pt x="209" y="718"/>
                  <a:pt x="191" y="720"/>
                </a:cubicBezTo>
                <a:cubicBezTo>
                  <a:pt x="186" y="720"/>
                  <a:pt x="182" y="720"/>
                  <a:pt x="177" y="721"/>
                </a:cubicBezTo>
                <a:cubicBezTo>
                  <a:pt x="172" y="722"/>
                  <a:pt x="168" y="722"/>
                  <a:pt x="163" y="723"/>
                </a:cubicBezTo>
                <a:cubicBezTo>
                  <a:pt x="154" y="724"/>
                  <a:pt x="144" y="725"/>
                  <a:pt x="135" y="727"/>
                </a:cubicBezTo>
                <a:cubicBezTo>
                  <a:pt x="125" y="728"/>
                  <a:pt x="116" y="729"/>
                  <a:pt x="106" y="730"/>
                </a:cubicBezTo>
                <a:cubicBezTo>
                  <a:pt x="92" y="731"/>
                  <a:pt x="92" y="731"/>
                  <a:pt x="92" y="731"/>
                </a:cubicBezTo>
                <a:cubicBezTo>
                  <a:pt x="87" y="732"/>
                  <a:pt x="80" y="733"/>
                  <a:pt x="73" y="734"/>
                </a:cubicBezTo>
                <a:cubicBezTo>
                  <a:pt x="72" y="734"/>
                  <a:pt x="70" y="734"/>
                  <a:pt x="69" y="734"/>
                </a:cubicBezTo>
                <a:cubicBezTo>
                  <a:pt x="79" y="725"/>
                  <a:pt x="90" y="715"/>
                  <a:pt x="100" y="704"/>
                </a:cubicBezTo>
                <a:cubicBezTo>
                  <a:pt x="106" y="697"/>
                  <a:pt x="113" y="690"/>
                  <a:pt x="119" y="683"/>
                </a:cubicBezTo>
                <a:cubicBezTo>
                  <a:pt x="129" y="673"/>
                  <a:pt x="139" y="662"/>
                  <a:pt x="149" y="652"/>
                </a:cubicBezTo>
                <a:cubicBezTo>
                  <a:pt x="159" y="642"/>
                  <a:pt x="168" y="631"/>
                  <a:pt x="178" y="621"/>
                </a:cubicBezTo>
                <a:cubicBezTo>
                  <a:pt x="188" y="610"/>
                  <a:pt x="198" y="600"/>
                  <a:pt x="207" y="590"/>
                </a:cubicBezTo>
                <a:cubicBezTo>
                  <a:pt x="230" y="566"/>
                  <a:pt x="253" y="542"/>
                  <a:pt x="276" y="519"/>
                </a:cubicBezTo>
                <a:cubicBezTo>
                  <a:pt x="306" y="488"/>
                  <a:pt x="336" y="458"/>
                  <a:pt x="366" y="428"/>
                </a:cubicBezTo>
                <a:cubicBezTo>
                  <a:pt x="372" y="421"/>
                  <a:pt x="379" y="414"/>
                  <a:pt x="386" y="407"/>
                </a:cubicBezTo>
                <a:cubicBezTo>
                  <a:pt x="388" y="405"/>
                  <a:pt x="390" y="402"/>
                  <a:pt x="392" y="400"/>
                </a:cubicBezTo>
                <a:cubicBezTo>
                  <a:pt x="407" y="414"/>
                  <a:pt x="421" y="428"/>
                  <a:pt x="436" y="441"/>
                </a:cubicBezTo>
                <a:cubicBezTo>
                  <a:pt x="453" y="457"/>
                  <a:pt x="470" y="472"/>
                  <a:pt x="486" y="487"/>
                </a:cubicBezTo>
                <a:cubicBezTo>
                  <a:pt x="503" y="503"/>
                  <a:pt x="518" y="519"/>
                  <a:pt x="533" y="536"/>
                </a:cubicBezTo>
                <a:cubicBezTo>
                  <a:pt x="549" y="552"/>
                  <a:pt x="566" y="567"/>
                  <a:pt x="582" y="582"/>
                </a:cubicBezTo>
                <a:cubicBezTo>
                  <a:pt x="598" y="598"/>
                  <a:pt x="614" y="614"/>
                  <a:pt x="630" y="630"/>
                </a:cubicBezTo>
                <a:cubicBezTo>
                  <a:pt x="646" y="646"/>
                  <a:pt x="663" y="662"/>
                  <a:pt x="679" y="677"/>
                </a:cubicBezTo>
                <a:cubicBezTo>
                  <a:pt x="696" y="692"/>
                  <a:pt x="712" y="708"/>
                  <a:pt x="729" y="723"/>
                </a:cubicBezTo>
                <a:cubicBezTo>
                  <a:pt x="732" y="725"/>
                  <a:pt x="735" y="727"/>
                  <a:pt x="737" y="729"/>
                </a:cubicBezTo>
                <a:cubicBezTo>
                  <a:pt x="736" y="729"/>
                  <a:pt x="736" y="729"/>
                  <a:pt x="736" y="729"/>
                </a:cubicBezTo>
                <a:cubicBezTo>
                  <a:pt x="733" y="728"/>
                  <a:pt x="729" y="728"/>
                  <a:pt x="725" y="727"/>
                </a:cubicBezTo>
                <a:cubicBezTo>
                  <a:pt x="717" y="725"/>
                  <a:pt x="709" y="723"/>
                  <a:pt x="700" y="721"/>
                </a:cubicBezTo>
                <a:cubicBezTo>
                  <a:pt x="687" y="718"/>
                  <a:pt x="674" y="716"/>
                  <a:pt x="661" y="714"/>
                </a:cubicBezTo>
                <a:cubicBezTo>
                  <a:pt x="649" y="712"/>
                  <a:pt x="637" y="710"/>
                  <a:pt x="625" y="708"/>
                </a:cubicBezTo>
                <a:cubicBezTo>
                  <a:pt x="613" y="707"/>
                  <a:pt x="602" y="705"/>
                  <a:pt x="590" y="703"/>
                </a:cubicBezTo>
                <a:cubicBezTo>
                  <a:pt x="572" y="701"/>
                  <a:pt x="572" y="701"/>
                  <a:pt x="572" y="701"/>
                </a:cubicBezTo>
                <a:cubicBezTo>
                  <a:pt x="567" y="700"/>
                  <a:pt x="561" y="699"/>
                  <a:pt x="556" y="699"/>
                </a:cubicBezTo>
                <a:cubicBezTo>
                  <a:pt x="555" y="699"/>
                  <a:pt x="553" y="699"/>
                  <a:pt x="552" y="700"/>
                </a:cubicBezTo>
                <a:cubicBezTo>
                  <a:pt x="550" y="700"/>
                  <a:pt x="547" y="700"/>
                  <a:pt x="545" y="703"/>
                </a:cubicBezTo>
                <a:cubicBezTo>
                  <a:pt x="544" y="705"/>
                  <a:pt x="543" y="707"/>
                  <a:pt x="541" y="709"/>
                </a:cubicBezTo>
                <a:cubicBezTo>
                  <a:pt x="540" y="711"/>
                  <a:pt x="539" y="714"/>
                  <a:pt x="539" y="716"/>
                </a:cubicBezTo>
                <a:cubicBezTo>
                  <a:pt x="539" y="719"/>
                  <a:pt x="540" y="721"/>
                  <a:pt x="541" y="722"/>
                </a:cubicBezTo>
                <a:cubicBezTo>
                  <a:pt x="543" y="725"/>
                  <a:pt x="546" y="726"/>
                  <a:pt x="548" y="727"/>
                </a:cubicBezTo>
                <a:cubicBezTo>
                  <a:pt x="556" y="729"/>
                  <a:pt x="563" y="731"/>
                  <a:pt x="571" y="732"/>
                </a:cubicBezTo>
                <a:cubicBezTo>
                  <a:pt x="575" y="733"/>
                  <a:pt x="578" y="733"/>
                  <a:pt x="582" y="734"/>
                </a:cubicBezTo>
                <a:cubicBezTo>
                  <a:pt x="599" y="736"/>
                  <a:pt x="599" y="736"/>
                  <a:pt x="599" y="736"/>
                </a:cubicBezTo>
                <a:cubicBezTo>
                  <a:pt x="617" y="738"/>
                  <a:pt x="617" y="738"/>
                  <a:pt x="617" y="738"/>
                </a:cubicBezTo>
                <a:cubicBezTo>
                  <a:pt x="634" y="741"/>
                  <a:pt x="634" y="741"/>
                  <a:pt x="634" y="741"/>
                </a:cubicBezTo>
                <a:cubicBezTo>
                  <a:pt x="647" y="743"/>
                  <a:pt x="660" y="745"/>
                  <a:pt x="673" y="748"/>
                </a:cubicBezTo>
                <a:cubicBezTo>
                  <a:pt x="723" y="757"/>
                  <a:pt x="723" y="757"/>
                  <a:pt x="723" y="757"/>
                </a:cubicBezTo>
                <a:cubicBezTo>
                  <a:pt x="725" y="758"/>
                  <a:pt x="727" y="758"/>
                  <a:pt x="730" y="758"/>
                </a:cubicBezTo>
                <a:cubicBezTo>
                  <a:pt x="731" y="758"/>
                  <a:pt x="732" y="758"/>
                  <a:pt x="733" y="759"/>
                </a:cubicBezTo>
                <a:cubicBezTo>
                  <a:pt x="734" y="759"/>
                  <a:pt x="734" y="759"/>
                  <a:pt x="734" y="759"/>
                </a:cubicBezTo>
                <a:cubicBezTo>
                  <a:pt x="735" y="759"/>
                  <a:pt x="736" y="759"/>
                  <a:pt x="737" y="759"/>
                </a:cubicBezTo>
                <a:cubicBezTo>
                  <a:pt x="738" y="759"/>
                  <a:pt x="738" y="759"/>
                  <a:pt x="739" y="759"/>
                </a:cubicBezTo>
                <a:cubicBezTo>
                  <a:pt x="744" y="759"/>
                  <a:pt x="749" y="758"/>
                  <a:pt x="753" y="756"/>
                </a:cubicBezTo>
                <a:cubicBezTo>
                  <a:pt x="756" y="755"/>
                  <a:pt x="759" y="752"/>
                  <a:pt x="761" y="749"/>
                </a:cubicBezTo>
                <a:cubicBezTo>
                  <a:pt x="763" y="746"/>
                  <a:pt x="764" y="743"/>
                  <a:pt x="764" y="739"/>
                </a:cubicBezTo>
                <a:cubicBezTo>
                  <a:pt x="764" y="737"/>
                  <a:pt x="765" y="734"/>
                  <a:pt x="765" y="731"/>
                </a:cubicBezTo>
                <a:cubicBezTo>
                  <a:pt x="765" y="730"/>
                  <a:pt x="765" y="729"/>
                  <a:pt x="764" y="728"/>
                </a:cubicBezTo>
                <a:cubicBezTo>
                  <a:pt x="764" y="727"/>
                  <a:pt x="764" y="726"/>
                  <a:pt x="764" y="725"/>
                </a:cubicBezTo>
                <a:cubicBezTo>
                  <a:pt x="763" y="715"/>
                  <a:pt x="760" y="706"/>
                  <a:pt x="758" y="697"/>
                </a:cubicBezTo>
                <a:cubicBezTo>
                  <a:pt x="756" y="688"/>
                  <a:pt x="755" y="679"/>
                  <a:pt x="754" y="670"/>
                </a:cubicBezTo>
                <a:cubicBezTo>
                  <a:pt x="753" y="661"/>
                  <a:pt x="750" y="652"/>
                  <a:pt x="747" y="643"/>
                </a:cubicBezTo>
                <a:cubicBezTo>
                  <a:pt x="745" y="634"/>
                  <a:pt x="743" y="625"/>
                  <a:pt x="740" y="616"/>
                </a:cubicBezTo>
                <a:cubicBezTo>
                  <a:pt x="738" y="607"/>
                  <a:pt x="735" y="599"/>
                  <a:pt x="732" y="590"/>
                </a:cubicBezTo>
                <a:cubicBezTo>
                  <a:pt x="729" y="581"/>
                  <a:pt x="726" y="573"/>
                  <a:pt x="721" y="564"/>
                </a:cubicBezTo>
                <a:cubicBezTo>
                  <a:pt x="720" y="562"/>
                  <a:pt x="719" y="560"/>
                  <a:pt x="718" y="558"/>
                </a:cubicBezTo>
                <a:cubicBezTo>
                  <a:pt x="718" y="557"/>
                  <a:pt x="718" y="557"/>
                  <a:pt x="718" y="557"/>
                </a:cubicBezTo>
                <a:cubicBezTo>
                  <a:pt x="717" y="556"/>
                  <a:pt x="717" y="555"/>
                  <a:pt x="717" y="555"/>
                </a:cubicBezTo>
                <a:cubicBezTo>
                  <a:pt x="717" y="555"/>
                  <a:pt x="717" y="555"/>
                  <a:pt x="716" y="555"/>
                </a:cubicBezTo>
                <a:cubicBezTo>
                  <a:pt x="716" y="555"/>
                  <a:pt x="715" y="555"/>
                  <a:pt x="714" y="555"/>
                </a:cubicBezTo>
                <a:cubicBezTo>
                  <a:pt x="712" y="556"/>
                  <a:pt x="710" y="557"/>
                  <a:pt x="711" y="558"/>
                </a:cubicBezTo>
                <a:cubicBezTo>
                  <a:pt x="715" y="574"/>
                  <a:pt x="721" y="589"/>
                  <a:pt x="724" y="606"/>
                </a:cubicBezTo>
                <a:cubicBezTo>
                  <a:pt x="724" y="610"/>
                  <a:pt x="725" y="614"/>
                  <a:pt x="726" y="618"/>
                </a:cubicBezTo>
                <a:cubicBezTo>
                  <a:pt x="728" y="631"/>
                  <a:pt x="728" y="631"/>
                  <a:pt x="728" y="631"/>
                </a:cubicBezTo>
                <a:cubicBezTo>
                  <a:pt x="730" y="639"/>
                  <a:pt x="732" y="647"/>
                  <a:pt x="733" y="655"/>
                </a:cubicBezTo>
                <a:cubicBezTo>
                  <a:pt x="734" y="664"/>
                  <a:pt x="736" y="672"/>
                  <a:pt x="737" y="680"/>
                </a:cubicBezTo>
                <a:cubicBezTo>
                  <a:pt x="737" y="685"/>
                  <a:pt x="738" y="689"/>
                  <a:pt x="738" y="693"/>
                </a:cubicBezTo>
                <a:cubicBezTo>
                  <a:pt x="738" y="697"/>
                  <a:pt x="738" y="704"/>
                  <a:pt x="739" y="709"/>
                </a:cubicBezTo>
                <a:cubicBezTo>
                  <a:pt x="739" y="713"/>
                  <a:pt x="739" y="717"/>
                  <a:pt x="739" y="720"/>
                </a:cubicBezTo>
                <a:cubicBezTo>
                  <a:pt x="714" y="696"/>
                  <a:pt x="689" y="672"/>
                  <a:pt x="665" y="646"/>
                </a:cubicBezTo>
                <a:cubicBezTo>
                  <a:pt x="658" y="638"/>
                  <a:pt x="651" y="630"/>
                  <a:pt x="644" y="623"/>
                </a:cubicBezTo>
                <a:cubicBezTo>
                  <a:pt x="636" y="615"/>
                  <a:pt x="629" y="607"/>
                  <a:pt x="622" y="600"/>
                </a:cubicBezTo>
                <a:cubicBezTo>
                  <a:pt x="607" y="585"/>
                  <a:pt x="592" y="570"/>
                  <a:pt x="578" y="555"/>
                </a:cubicBezTo>
                <a:cubicBezTo>
                  <a:pt x="563" y="540"/>
                  <a:pt x="549" y="524"/>
                  <a:pt x="534" y="509"/>
                </a:cubicBezTo>
                <a:cubicBezTo>
                  <a:pt x="527" y="501"/>
                  <a:pt x="519" y="493"/>
                  <a:pt x="512" y="486"/>
                </a:cubicBezTo>
                <a:cubicBezTo>
                  <a:pt x="505" y="478"/>
                  <a:pt x="495" y="466"/>
                  <a:pt x="485" y="456"/>
                </a:cubicBezTo>
                <a:cubicBezTo>
                  <a:pt x="459" y="428"/>
                  <a:pt x="436" y="406"/>
                  <a:pt x="411" y="380"/>
                </a:cubicBezTo>
                <a:cubicBezTo>
                  <a:pt x="424" y="365"/>
                  <a:pt x="438" y="350"/>
                  <a:pt x="452" y="336"/>
                </a:cubicBezTo>
                <a:cubicBezTo>
                  <a:pt x="468" y="319"/>
                  <a:pt x="483" y="301"/>
                  <a:pt x="499" y="285"/>
                </a:cubicBezTo>
                <a:cubicBezTo>
                  <a:pt x="514" y="268"/>
                  <a:pt x="531" y="253"/>
                  <a:pt x="547" y="237"/>
                </a:cubicBezTo>
                <a:cubicBezTo>
                  <a:pt x="564" y="222"/>
                  <a:pt x="579" y="205"/>
                  <a:pt x="595" y="188"/>
                </a:cubicBezTo>
                <a:cubicBezTo>
                  <a:pt x="611" y="172"/>
                  <a:pt x="627" y="156"/>
                  <a:pt x="643" y="139"/>
                </a:cubicBezTo>
                <a:cubicBezTo>
                  <a:pt x="659" y="123"/>
                  <a:pt x="675" y="106"/>
                  <a:pt x="691" y="90"/>
                </a:cubicBezTo>
                <a:cubicBezTo>
                  <a:pt x="706" y="73"/>
                  <a:pt x="721" y="57"/>
                  <a:pt x="736" y="40"/>
                </a:cubicBezTo>
                <a:cubicBezTo>
                  <a:pt x="735" y="42"/>
                  <a:pt x="735" y="42"/>
                  <a:pt x="735" y="43"/>
                </a:cubicBezTo>
                <a:cubicBezTo>
                  <a:pt x="732" y="57"/>
                  <a:pt x="732" y="57"/>
                  <a:pt x="732" y="57"/>
                </a:cubicBezTo>
                <a:cubicBezTo>
                  <a:pt x="728" y="71"/>
                  <a:pt x="725" y="85"/>
                  <a:pt x="723" y="99"/>
                </a:cubicBezTo>
                <a:cubicBezTo>
                  <a:pt x="715" y="138"/>
                  <a:pt x="715" y="138"/>
                  <a:pt x="715" y="138"/>
                </a:cubicBezTo>
                <a:cubicBezTo>
                  <a:pt x="713" y="151"/>
                  <a:pt x="711" y="164"/>
                  <a:pt x="709" y="177"/>
                </a:cubicBezTo>
                <a:cubicBezTo>
                  <a:pt x="706" y="196"/>
                  <a:pt x="706" y="196"/>
                  <a:pt x="706" y="196"/>
                </a:cubicBezTo>
                <a:cubicBezTo>
                  <a:pt x="704" y="203"/>
                  <a:pt x="703" y="210"/>
                  <a:pt x="703" y="218"/>
                </a:cubicBezTo>
                <a:cubicBezTo>
                  <a:pt x="703" y="220"/>
                  <a:pt x="703" y="222"/>
                  <a:pt x="706" y="225"/>
                </a:cubicBezTo>
                <a:cubicBezTo>
                  <a:pt x="708" y="226"/>
                  <a:pt x="710" y="228"/>
                  <a:pt x="713" y="229"/>
                </a:cubicBezTo>
                <a:cubicBezTo>
                  <a:pt x="714" y="230"/>
                  <a:pt x="717" y="231"/>
                  <a:pt x="719" y="231"/>
                </a:cubicBezTo>
                <a:cubicBezTo>
                  <a:pt x="720" y="232"/>
                  <a:pt x="720" y="232"/>
                  <a:pt x="720" y="232"/>
                </a:cubicBezTo>
                <a:cubicBezTo>
                  <a:pt x="723" y="232"/>
                  <a:pt x="724" y="231"/>
                  <a:pt x="725" y="230"/>
                </a:cubicBezTo>
                <a:cubicBezTo>
                  <a:pt x="728" y="227"/>
                  <a:pt x="729" y="224"/>
                  <a:pt x="730" y="221"/>
                </a:cubicBezTo>
                <a:cubicBezTo>
                  <a:pt x="733" y="213"/>
                  <a:pt x="735" y="205"/>
                  <a:pt x="737" y="197"/>
                </a:cubicBezTo>
                <a:cubicBezTo>
                  <a:pt x="738" y="193"/>
                  <a:pt x="738" y="189"/>
                  <a:pt x="739" y="185"/>
                </a:cubicBezTo>
                <a:cubicBezTo>
                  <a:pt x="742" y="166"/>
                  <a:pt x="742" y="166"/>
                  <a:pt x="742" y="166"/>
                </a:cubicBezTo>
                <a:cubicBezTo>
                  <a:pt x="745" y="148"/>
                  <a:pt x="745" y="148"/>
                  <a:pt x="745" y="148"/>
                </a:cubicBezTo>
                <a:cubicBezTo>
                  <a:pt x="748" y="129"/>
                  <a:pt x="748" y="129"/>
                  <a:pt x="748" y="129"/>
                </a:cubicBezTo>
                <a:cubicBezTo>
                  <a:pt x="751" y="115"/>
                  <a:pt x="754" y="101"/>
                  <a:pt x="757" y="87"/>
                </a:cubicBezTo>
                <a:cubicBezTo>
                  <a:pt x="763" y="60"/>
                  <a:pt x="763" y="60"/>
                  <a:pt x="763" y="60"/>
                </a:cubicBezTo>
                <a:cubicBezTo>
                  <a:pt x="765" y="53"/>
                  <a:pt x="765" y="53"/>
                  <a:pt x="765" y="53"/>
                </a:cubicBezTo>
                <a:cubicBezTo>
                  <a:pt x="765" y="49"/>
                  <a:pt x="765" y="49"/>
                  <a:pt x="765" y="49"/>
                </a:cubicBezTo>
                <a:cubicBezTo>
                  <a:pt x="766" y="48"/>
                  <a:pt x="765" y="49"/>
                  <a:pt x="766" y="47"/>
                </a:cubicBezTo>
                <a:cubicBezTo>
                  <a:pt x="767" y="43"/>
                  <a:pt x="767" y="43"/>
                  <a:pt x="767" y="43"/>
                </a:cubicBezTo>
                <a:cubicBezTo>
                  <a:pt x="768" y="41"/>
                  <a:pt x="768" y="41"/>
                  <a:pt x="768" y="41"/>
                </a:cubicBezTo>
                <a:cubicBezTo>
                  <a:pt x="768" y="38"/>
                  <a:pt x="768" y="38"/>
                  <a:pt x="768" y="38"/>
                </a:cubicBezTo>
                <a:cubicBezTo>
                  <a:pt x="769" y="35"/>
                  <a:pt x="770" y="32"/>
                  <a:pt x="771" y="28"/>
                </a:cubicBezTo>
                <a:cubicBezTo>
                  <a:pt x="771" y="25"/>
                  <a:pt x="771" y="22"/>
                  <a:pt x="771" y="19"/>
                </a:cubicBezTo>
                <a:cubicBezTo>
                  <a:pt x="771" y="18"/>
                  <a:pt x="771" y="18"/>
                  <a:pt x="771" y="17"/>
                </a:cubicBezTo>
                <a:cubicBezTo>
                  <a:pt x="771" y="16"/>
                  <a:pt x="771" y="16"/>
                  <a:pt x="770" y="15"/>
                </a:cubicBezTo>
                <a:cubicBezTo>
                  <a:pt x="770" y="14"/>
                  <a:pt x="770" y="13"/>
                  <a:pt x="769" y="11"/>
                </a:cubicBezTo>
                <a:cubicBezTo>
                  <a:pt x="768" y="9"/>
                  <a:pt x="766" y="7"/>
                  <a:pt x="763" y="5"/>
                </a:cubicBezTo>
                <a:cubicBezTo>
                  <a:pt x="762" y="5"/>
                  <a:pt x="760" y="5"/>
                  <a:pt x="759" y="4"/>
                </a:cubicBezTo>
                <a:cubicBezTo>
                  <a:pt x="758" y="4"/>
                  <a:pt x="758" y="4"/>
                  <a:pt x="757" y="4"/>
                </a:cubicBezTo>
                <a:cubicBezTo>
                  <a:pt x="756" y="4"/>
                  <a:pt x="755" y="4"/>
                  <a:pt x="755" y="4"/>
                </a:cubicBezTo>
                <a:cubicBezTo>
                  <a:pt x="754" y="4"/>
                  <a:pt x="753" y="4"/>
                  <a:pt x="752" y="4"/>
                </a:cubicBezTo>
                <a:cubicBezTo>
                  <a:pt x="752" y="4"/>
                  <a:pt x="751" y="4"/>
                  <a:pt x="751" y="4"/>
                </a:cubicBezTo>
                <a:cubicBezTo>
                  <a:pt x="748" y="4"/>
                  <a:pt x="745" y="4"/>
                  <a:pt x="741" y="5"/>
                </a:cubicBezTo>
                <a:cubicBezTo>
                  <a:pt x="740" y="5"/>
                  <a:pt x="738" y="5"/>
                  <a:pt x="737" y="6"/>
                </a:cubicBezTo>
                <a:cubicBezTo>
                  <a:pt x="735" y="6"/>
                  <a:pt x="735" y="6"/>
                  <a:pt x="735" y="6"/>
                </a:cubicBezTo>
                <a:cubicBezTo>
                  <a:pt x="732" y="7"/>
                  <a:pt x="732" y="7"/>
                  <a:pt x="732" y="7"/>
                </a:cubicBezTo>
                <a:cubicBezTo>
                  <a:pt x="728" y="8"/>
                  <a:pt x="723" y="9"/>
                  <a:pt x="719" y="11"/>
                </a:cubicBezTo>
                <a:cubicBezTo>
                  <a:pt x="710" y="14"/>
                  <a:pt x="700" y="18"/>
                  <a:pt x="691" y="22"/>
                </a:cubicBezTo>
                <a:cubicBezTo>
                  <a:pt x="681" y="25"/>
                  <a:pt x="672" y="27"/>
                  <a:pt x="662" y="29"/>
                </a:cubicBezTo>
                <a:cubicBezTo>
                  <a:pt x="652" y="31"/>
                  <a:pt x="643" y="35"/>
                  <a:pt x="634" y="39"/>
                </a:cubicBezTo>
                <a:cubicBezTo>
                  <a:pt x="605" y="48"/>
                  <a:pt x="605" y="48"/>
                  <a:pt x="605" y="48"/>
                </a:cubicBezTo>
                <a:cubicBezTo>
                  <a:pt x="596" y="52"/>
                  <a:pt x="586" y="55"/>
                  <a:pt x="577" y="59"/>
                </a:cubicBezTo>
                <a:cubicBezTo>
                  <a:pt x="568" y="63"/>
                  <a:pt x="559" y="67"/>
                  <a:pt x="550" y="72"/>
                </a:cubicBezTo>
                <a:cubicBezTo>
                  <a:pt x="544" y="76"/>
                  <a:pt x="544" y="76"/>
                  <a:pt x="544" y="76"/>
                </a:cubicBezTo>
                <a:cubicBezTo>
                  <a:pt x="542" y="77"/>
                  <a:pt x="542" y="77"/>
                  <a:pt x="542" y="77"/>
                </a:cubicBezTo>
                <a:cubicBezTo>
                  <a:pt x="541" y="77"/>
                  <a:pt x="541" y="77"/>
                  <a:pt x="540" y="78"/>
                </a:cubicBezTo>
                <a:cubicBezTo>
                  <a:pt x="540" y="78"/>
                  <a:pt x="540" y="79"/>
                  <a:pt x="541" y="80"/>
                </a:cubicBezTo>
                <a:cubicBezTo>
                  <a:pt x="541" y="82"/>
                  <a:pt x="542" y="84"/>
                  <a:pt x="543" y="84"/>
                </a:cubicBezTo>
                <a:cubicBezTo>
                  <a:pt x="543" y="84"/>
                  <a:pt x="543" y="84"/>
                  <a:pt x="544" y="84"/>
                </a:cubicBezTo>
                <a:cubicBezTo>
                  <a:pt x="560" y="77"/>
                  <a:pt x="577" y="70"/>
                  <a:pt x="594" y="66"/>
                </a:cubicBezTo>
                <a:cubicBezTo>
                  <a:pt x="599" y="65"/>
                  <a:pt x="603" y="64"/>
                  <a:pt x="608" y="63"/>
                </a:cubicBezTo>
                <a:cubicBezTo>
                  <a:pt x="621" y="59"/>
                  <a:pt x="621" y="59"/>
                  <a:pt x="621" y="59"/>
                </a:cubicBezTo>
                <a:cubicBezTo>
                  <a:pt x="630" y="57"/>
                  <a:pt x="639" y="54"/>
                  <a:pt x="648" y="52"/>
                </a:cubicBezTo>
                <a:cubicBezTo>
                  <a:pt x="657" y="49"/>
                  <a:pt x="666" y="47"/>
                  <a:pt x="675" y="45"/>
                </a:cubicBezTo>
                <a:cubicBezTo>
                  <a:pt x="680" y="44"/>
                  <a:pt x="684" y="43"/>
                  <a:pt x="689" y="42"/>
                </a:cubicBezTo>
                <a:cubicBezTo>
                  <a:pt x="693" y="41"/>
                  <a:pt x="700" y="40"/>
                  <a:pt x="706" y="39"/>
                </a:cubicBezTo>
                <a:cubicBezTo>
                  <a:pt x="714" y="37"/>
                  <a:pt x="721" y="36"/>
                  <a:pt x="729" y="34"/>
                </a:cubicBezTo>
                <a:cubicBezTo>
                  <a:pt x="729" y="34"/>
                  <a:pt x="730" y="34"/>
                  <a:pt x="730" y="34"/>
                </a:cubicBezTo>
                <a:cubicBezTo>
                  <a:pt x="707" y="58"/>
                  <a:pt x="684" y="82"/>
                  <a:pt x="659" y="104"/>
                </a:cubicBezTo>
                <a:cubicBezTo>
                  <a:pt x="651" y="111"/>
                  <a:pt x="643" y="118"/>
                  <a:pt x="636" y="126"/>
                </a:cubicBezTo>
                <a:cubicBezTo>
                  <a:pt x="628" y="133"/>
                  <a:pt x="620" y="141"/>
                  <a:pt x="613" y="148"/>
                </a:cubicBezTo>
                <a:cubicBezTo>
                  <a:pt x="598" y="163"/>
                  <a:pt x="582" y="178"/>
                  <a:pt x="567" y="192"/>
                </a:cubicBezTo>
                <a:cubicBezTo>
                  <a:pt x="552" y="207"/>
                  <a:pt x="536" y="222"/>
                  <a:pt x="521" y="237"/>
                </a:cubicBezTo>
                <a:cubicBezTo>
                  <a:pt x="513" y="244"/>
                  <a:pt x="505" y="252"/>
                  <a:pt x="497" y="259"/>
                </a:cubicBezTo>
                <a:cubicBezTo>
                  <a:pt x="489" y="266"/>
                  <a:pt x="478" y="276"/>
                  <a:pt x="467" y="286"/>
                </a:cubicBezTo>
                <a:cubicBezTo>
                  <a:pt x="440" y="312"/>
                  <a:pt x="418" y="335"/>
                  <a:pt x="392" y="360"/>
                </a:cubicBezTo>
                <a:cubicBezTo>
                  <a:pt x="366" y="334"/>
                  <a:pt x="340" y="308"/>
                  <a:pt x="314" y="282"/>
                </a:cubicBezTo>
                <a:cubicBezTo>
                  <a:pt x="291" y="259"/>
                  <a:pt x="268" y="236"/>
                  <a:pt x="244" y="213"/>
                </a:cubicBezTo>
                <a:cubicBezTo>
                  <a:pt x="223" y="193"/>
                  <a:pt x="201" y="172"/>
                  <a:pt x="180" y="152"/>
                </a:cubicBezTo>
                <a:cubicBezTo>
                  <a:pt x="158" y="132"/>
                  <a:pt x="137" y="111"/>
                  <a:pt x="115" y="91"/>
                </a:cubicBezTo>
                <a:cubicBezTo>
                  <a:pt x="104" y="81"/>
                  <a:pt x="94" y="71"/>
                  <a:pt x="83" y="61"/>
                </a:cubicBezTo>
                <a:cubicBezTo>
                  <a:pt x="78" y="56"/>
                  <a:pt x="73" y="51"/>
                  <a:pt x="67" y="46"/>
                </a:cubicBezTo>
                <a:cubicBezTo>
                  <a:pt x="78" y="50"/>
                  <a:pt x="89" y="53"/>
                  <a:pt x="99" y="56"/>
                </a:cubicBezTo>
                <a:cubicBezTo>
                  <a:pt x="112" y="60"/>
                  <a:pt x="124" y="64"/>
                  <a:pt x="136" y="67"/>
                </a:cubicBezTo>
                <a:cubicBezTo>
                  <a:pt x="148" y="71"/>
                  <a:pt x="160" y="74"/>
                  <a:pt x="172" y="77"/>
                </a:cubicBezTo>
                <a:cubicBezTo>
                  <a:pt x="191" y="82"/>
                  <a:pt x="191" y="82"/>
                  <a:pt x="191" y="82"/>
                </a:cubicBezTo>
                <a:cubicBezTo>
                  <a:pt x="197" y="84"/>
                  <a:pt x="204" y="86"/>
                  <a:pt x="211" y="87"/>
                </a:cubicBezTo>
                <a:cubicBezTo>
                  <a:pt x="212" y="87"/>
                  <a:pt x="212" y="87"/>
                  <a:pt x="213" y="87"/>
                </a:cubicBezTo>
                <a:cubicBezTo>
                  <a:pt x="214" y="87"/>
                  <a:pt x="216" y="86"/>
                  <a:pt x="218" y="84"/>
                </a:cubicBezTo>
                <a:cubicBezTo>
                  <a:pt x="220" y="82"/>
                  <a:pt x="222" y="81"/>
                  <a:pt x="223" y="78"/>
                </a:cubicBezTo>
                <a:cubicBezTo>
                  <a:pt x="224" y="77"/>
                  <a:pt x="226" y="74"/>
                  <a:pt x="226" y="72"/>
                </a:cubicBezTo>
                <a:cubicBezTo>
                  <a:pt x="227" y="69"/>
                  <a:pt x="226" y="67"/>
                  <a:pt x="225" y="66"/>
                </a:cubicBezTo>
                <a:cubicBezTo>
                  <a:pt x="223" y="63"/>
                  <a:pt x="221" y="61"/>
                  <a:pt x="218" y="60"/>
                </a:cubicBezTo>
                <a:cubicBezTo>
                  <a:pt x="210" y="57"/>
                  <a:pt x="203" y="54"/>
                  <a:pt x="195" y="51"/>
                </a:cubicBezTo>
                <a:cubicBezTo>
                  <a:pt x="192" y="50"/>
                  <a:pt x="188" y="49"/>
                  <a:pt x="184" y="48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49" y="39"/>
                  <a:pt x="149" y="39"/>
                  <a:pt x="149" y="3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18" y="30"/>
                  <a:pt x="105" y="25"/>
                  <a:pt x="91" y="21"/>
                </a:cubicBezTo>
                <a:cubicBezTo>
                  <a:pt x="40" y="4"/>
                  <a:pt x="40" y="4"/>
                  <a:pt x="40" y="4"/>
                </a:cubicBezTo>
                <a:cubicBezTo>
                  <a:pt x="37" y="3"/>
                  <a:pt x="37" y="3"/>
                  <a:pt x="37" y="3"/>
                </a:cubicBezTo>
                <a:cubicBezTo>
                  <a:pt x="35" y="3"/>
                  <a:pt x="33" y="2"/>
                  <a:pt x="32" y="2"/>
                </a:cubicBezTo>
                <a:cubicBezTo>
                  <a:pt x="29" y="1"/>
                  <a:pt x="26" y="1"/>
                  <a:pt x="23" y="1"/>
                </a:cubicBezTo>
                <a:cubicBezTo>
                  <a:pt x="21" y="0"/>
                  <a:pt x="20" y="0"/>
                  <a:pt x="18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12764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1.emf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96000" y="365127"/>
            <a:ext cx="7739939" cy="221028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96001" y="1588958"/>
            <a:ext cx="11388011" cy="406254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331076" y="6343471"/>
            <a:ext cx="1171979" cy="252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951">
                <a:solidFill>
                  <a:schemeClr val="tx1"/>
                </a:solidFill>
              </a:defRPr>
            </a:lvl1pPr>
          </a:lstStyle>
          <a:p>
            <a:r>
              <a:rPr lang="en-GB" smtClean="0"/>
              <a:t>25/07/2019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262905" y="6343471"/>
            <a:ext cx="6120000" cy="252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951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60676" y="6220498"/>
            <a:ext cx="1236216" cy="374975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>
              <a:defRPr sz="1800">
                <a:solidFill>
                  <a:schemeClr val="tx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10" name="Picture 9"/>
          <p:cNvPicPr/>
          <p:nvPr/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7"/>
          <p:cNvPicPr/>
          <p:nvPr userDrawn="1"/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264284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  <p:sldLayoutId id="2147483725" r:id="rId13"/>
    <p:sldLayoutId id="2147483726" r:id="rId14"/>
    <p:sldLayoutId id="2147483727" r:id="rId15"/>
    <p:sldLayoutId id="2147483728" r:id="rId16"/>
    <p:sldLayoutId id="2147483729" r:id="rId17"/>
    <p:sldLayoutId id="2147483730" r:id="rId18"/>
    <p:sldLayoutId id="2147483731" r:id="rId19"/>
    <p:sldLayoutId id="2147483732" r:id="rId20"/>
    <p:sldLayoutId id="2147483733" r:id="rId21"/>
    <p:sldLayoutId id="2147483734" r:id="rId22"/>
    <p:sldLayoutId id="2147483735" r:id="rId23"/>
    <p:sldLayoutId id="2147483736" r:id="rId24"/>
    <p:sldLayoutId id="2147483737" r:id="rId25"/>
    <p:sldLayoutId id="2147483738" r:id="rId26"/>
    <p:sldLayoutId id="2147483739" r:id="rId27"/>
    <p:sldLayoutId id="2147483740" r:id="rId28"/>
    <p:sldLayoutId id="2147483741" r:id="rId29"/>
  </p:sldLayoutIdLst>
  <p:hf hdr="0" ftr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1600" b="1" kern="1200" spc="-11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15995" indent="-215995" algn="l" defTabSz="914377" rtl="0" eaLnBrk="1" latinLnBrk="0" hangingPunct="1">
        <a:lnSpc>
          <a:spcPct val="120000"/>
        </a:lnSpc>
        <a:spcBef>
          <a:spcPts val="0"/>
        </a:spcBef>
        <a:buClr>
          <a:schemeClr val="tx2"/>
        </a:buClr>
        <a:buSzPct val="100000"/>
        <a:buFont typeface="Arial" panose="020B0604020202020204" pitchFamily="34" charset="0"/>
        <a:buChar char="+"/>
        <a:defRPr sz="1800" b="0" kern="1200">
          <a:solidFill>
            <a:schemeClr val="tx2"/>
          </a:solidFill>
          <a:latin typeface="+mn-lt"/>
          <a:ea typeface="+mn-ea"/>
          <a:cs typeface="+mn-cs"/>
        </a:defRPr>
      </a:lvl1pPr>
      <a:lvl2pPr marL="446077" indent="-223833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800" kern="1200">
          <a:solidFill>
            <a:schemeClr val="tx2"/>
          </a:solidFill>
          <a:latin typeface="+mn-lt"/>
          <a:ea typeface="+mn-ea"/>
          <a:cs typeface="+mn-cs"/>
        </a:defRPr>
      </a:lvl2pPr>
      <a:lvl3pPr marL="609585" indent="-187321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600" kern="1200">
          <a:solidFill>
            <a:schemeClr val="tx2"/>
          </a:solidFill>
          <a:latin typeface="+mn-lt"/>
          <a:ea typeface="+mn-ea"/>
          <a:cs typeface="+mn-cs"/>
        </a:defRPr>
      </a:lvl3pPr>
      <a:lvl4pPr marL="820718" indent="-211133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600" kern="1200">
          <a:solidFill>
            <a:schemeClr val="tx2"/>
          </a:solidFill>
          <a:latin typeface="+mn-lt"/>
          <a:ea typeface="+mn-ea"/>
          <a:cs typeface="+mn-cs"/>
        </a:defRPr>
      </a:lvl4pPr>
      <a:lvl5pPr marL="1019149" indent="-209545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5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pos="7423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Relationship Id="rId4" Type="http://schemas.microsoft.com/office/2007/relationships/hdphoto" Target="../media/hdphoto4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7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8.png"/><Relationship Id="rId7" Type="http://schemas.openxmlformats.org/officeDocument/2006/relationships/image" Target="../media/image21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20.png"/><Relationship Id="rId11" Type="http://schemas.openxmlformats.org/officeDocument/2006/relationships/image" Target="../media/image25.png"/><Relationship Id="rId5" Type="http://schemas.openxmlformats.org/officeDocument/2006/relationships/image" Target="../media/image19.png"/><Relationship Id="rId10" Type="http://schemas.openxmlformats.org/officeDocument/2006/relationships/image" Target="../media/image24.jpeg"/><Relationship Id="rId4" Type="http://schemas.microsoft.com/office/2007/relationships/hdphoto" Target="../media/hdphoto5.wdp"/><Relationship Id="rId9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8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8.xml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Relationship Id="rId4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microsoft.com/office/2007/relationships/hdphoto" Target="../media/hdphoto3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3"/>
          </p:nvPr>
        </p:nvSpPr>
        <p:spPr>
          <a:xfrm>
            <a:off x="625523" y="2660967"/>
            <a:ext cx="6308677" cy="1829104"/>
          </a:xfrm>
        </p:spPr>
        <p:txBody>
          <a:bodyPr>
            <a:normAutofit/>
          </a:bodyPr>
          <a:lstStyle/>
          <a:p>
            <a:r>
              <a:rPr lang="en-US" dirty="0" smtClean="0"/>
              <a:t>Hello</a:t>
            </a:r>
            <a:r>
              <a:rPr lang="ru-RU" dirty="0" smtClean="0"/>
              <a:t>!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7146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KNM. </a:t>
            </a:r>
            <a:r>
              <a:rPr lang="ru-RU" dirty="0"/>
              <a:t>Возможности</a:t>
            </a:r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10</a:t>
            </a:fld>
            <a:endParaRPr lang="en-GB" dirty="0"/>
          </a:p>
        </p:txBody>
      </p:sp>
      <p:sp>
        <p:nvSpPr>
          <p:cNvPr id="15" name="Content Placeholder 4"/>
          <p:cNvSpPr>
            <a:spLocks noGrp="1"/>
          </p:cNvSpPr>
          <p:nvPr>
            <p:ph idx="14"/>
          </p:nvPr>
        </p:nvSpPr>
        <p:spPr>
          <a:xfrm>
            <a:off x="6818615" y="1008304"/>
            <a:ext cx="4978277" cy="4118331"/>
          </a:xfrm>
        </p:spPr>
        <p:txBody>
          <a:bodyPr/>
          <a:lstStyle/>
          <a:p>
            <a:pPr marL="0" indent="0" fontAlgn="base">
              <a:buNone/>
            </a:pPr>
            <a:r>
              <a:rPr lang="ru-RU" b="1" u="sng" dirty="0"/>
              <a:t>Управление парком оборудования</a:t>
            </a:r>
            <a:endParaRPr lang="ru-RU" dirty="0"/>
          </a:p>
          <a:p>
            <a:pPr marL="0" indent="0">
              <a:buNone/>
            </a:pPr>
            <a:endParaRPr lang="ru-RU" dirty="0"/>
          </a:p>
          <a:p>
            <a:pPr fontAlgn="base"/>
            <a:r>
              <a:rPr lang="ru-RU" sz="1600" dirty="0" smtClean="0"/>
              <a:t>Настройка </a:t>
            </a:r>
            <a:r>
              <a:rPr lang="ru-RU" sz="1600" dirty="0"/>
              <a:t>уведомлений и оповещений по устройствам</a:t>
            </a:r>
          </a:p>
          <a:p>
            <a:pPr fontAlgn="base"/>
            <a:r>
              <a:rPr lang="ru-RU" sz="1600" dirty="0" smtClean="0"/>
              <a:t>Удаленное </a:t>
            </a:r>
            <a:r>
              <a:rPr lang="ru-RU" sz="1600" dirty="0"/>
              <a:t>управление</a:t>
            </a:r>
          </a:p>
          <a:p>
            <a:pPr fontAlgn="base"/>
            <a:r>
              <a:rPr lang="ru-RU" sz="1600" dirty="0" smtClean="0"/>
              <a:t>Управление </a:t>
            </a:r>
            <a:r>
              <a:rPr lang="ru-RU" sz="1600" dirty="0"/>
              <a:t>сервисным обслуживанием</a:t>
            </a:r>
          </a:p>
          <a:p>
            <a:pPr fontAlgn="base"/>
            <a:r>
              <a:rPr lang="ru-RU" sz="1600" dirty="0" smtClean="0"/>
              <a:t>Управление </a:t>
            </a:r>
            <a:r>
              <a:rPr lang="ru-RU" sz="1600" dirty="0"/>
              <a:t>оповещениями</a:t>
            </a:r>
          </a:p>
          <a:p>
            <a:pPr fontAlgn="base"/>
            <a:r>
              <a:rPr lang="ru-RU" sz="1600" dirty="0" smtClean="0"/>
              <a:t>Автоматическая </a:t>
            </a:r>
            <a:r>
              <a:rPr lang="ru-RU" sz="1600" dirty="0"/>
              <a:t>регистрация устройств</a:t>
            </a:r>
          </a:p>
          <a:p>
            <a:pPr fontAlgn="base"/>
            <a:r>
              <a:rPr lang="ru-RU" sz="1600" dirty="0" err="1" smtClean="0"/>
              <a:t>Биллинг</a:t>
            </a:r>
            <a:r>
              <a:rPr lang="ru-RU" sz="1600" dirty="0" smtClean="0"/>
              <a:t>-контроль</a:t>
            </a:r>
            <a:endParaRPr lang="ru-RU" sz="1600" dirty="0"/>
          </a:p>
          <a:p>
            <a:pPr fontAlgn="base"/>
            <a:r>
              <a:rPr lang="ru-RU" sz="1600" dirty="0" smtClean="0"/>
              <a:t>Управление </a:t>
            </a:r>
            <a:r>
              <a:rPr lang="ru-RU" sz="1600" dirty="0"/>
              <a:t>расходными материалами</a:t>
            </a:r>
          </a:p>
          <a:p>
            <a:pPr fontAlgn="base"/>
            <a:r>
              <a:rPr lang="ru-RU" sz="1600" dirty="0" smtClean="0"/>
              <a:t>Удаленное </a:t>
            </a:r>
            <a:r>
              <a:rPr lang="ru-RU" sz="1600" dirty="0"/>
              <a:t>управление устройствами</a:t>
            </a:r>
          </a:p>
          <a:p>
            <a:pPr fontAlgn="base"/>
            <a:r>
              <a:rPr lang="ru-RU" sz="1600" dirty="0" smtClean="0"/>
              <a:t>Соответствие GDPR</a:t>
            </a:r>
            <a:r>
              <a:rPr lang="en-US" sz="1600" dirty="0" smtClean="0"/>
              <a:t>*</a:t>
            </a:r>
            <a:endParaRPr lang="ru-RU" sz="1600" dirty="0"/>
          </a:p>
          <a:p>
            <a:pPr marL="0" indent="0" fontAlgn="base">
              <a:buNone/>
            </a:pPr>
            <a:endParaRPr lang="ru-RU" sz="1600" dirty="0"/>
          </a:p>
          <a:p>
            <a:pPr marL="0" indent="0">
              <a:buNone/>
            </a:pPr>
            <a:endParaRPr lang="en-US" sz="1600" dirty="0"/>
          </a:p>
        </p:txBody>
      </p:sp>
      <p:sp>
        <p:nvSpPr>
          <p:cNvPr id="16" name="Content Placeholder 4"/>
          <p:cNvSpPr>
            <a:spLocks noGrp="1"/>
          </p:cNvSpPr>
          <p:nvPr>
            <p:ph idx="14"/>
          </p:nvPr>
        </p:nvSpPr>
        <p:spPr>
          <a:xfrm>
            <a:off x="326534" y="1008305"/>
            <a:ext cx="5570086" cy="2439436"/>
          </a:xfrm>
        </p:spPr>
        <p:txBody>
          <a:bodyPr/>
          <a:lstStyle/>
          <a:p>
            <a:pPr marL="0" indent="0" fontAlgn="base">
              <a:buNone/>
            </a:pPr>
            <a:r>
              <a:rPr lang="ru-RU" b="1" u="sng" dirty="0"/>
              <a:t>Управление </a:t>
            </a:r>
            <a:r>
              <a:rPr lang="ru-RU" b="1" u="sng" dirty="0" smtClean="0"/>
              <a:t>сканированием</a:t>
            </a:r>
            <a:endParaRPr lang="en-US" b="1" u="sng" dirty="0" smtClean="0"/>
          </a:p>
          <a:p>
            <a:pPr marL="0" indent="0" fontAlgn="base">
              <a:buNone/>
            </a:pPr>
            <a:endParaRPr lang="ru-RU" dirty="0"/>
          </a:p>
          <a:p>
            <a:pPr fontAlgn="base"/>
            <a:r>
              <a:rPr lang="ru-RU" sz="1600" dirty="0" smtClean="0"/>
              <a:t>Персональные </a:t>
            </a:r>
            <a:r>
              <a:rPr lang="ru-RU" sz="1600" dirty="0"/>
              <a:t>профили и формы сканирования</a:t>
            </a:r>
          </a:p>
          <a:p>
            <a:pPr fontAlgn="base"/>
            <a:r>
              <a:rPr lang="ru-RU" sz="1600" dirty="0" smtClean="0"/>
              <a:t>Сканирование </a:t>
            </a:r>
            <a:r>
              <a:rPr lang="ru-RU" sz="1600" dirty="0"/>
              <a:t>в настроенную папку и e-</a:t>
            </a:r>
            <a:r>
              <a:rPr lang="ru-RU" sz="1600" dirty="0" err="1"/>
              <a:t>mail</a:t>
            </a:r>
            <a:r>
              <a:rPr lang="ru-RU" sz="1600" dirty="0"/>
              <a:t> </a:t>
            </a:r>
          </a:p>
          <a:p>
            <a:pPr fontAlgn="base"/>
            <a:r>
              <a:rPr lang="ru-RU" sz="1600" dirty="0" smtClean="0"/>
              <a:t>Сканирование </a:t>
            </a:r>
            <a:r>
              <a:rPr lang="ru-RU" sz="1600" dirty="0"/>
              <a:t>в облачные сервисы, </a:t>
            </a:r>
            <a:r>
              <a:rPr lang="en-US" sz="1600" dirty="0" err="1"/>
              <a:t>Sharepoint</a:t>
            </a:r>
            <a:endParaRPr lang="ru-RU" sz="1600" dirty="0"/>
          </a:p>
          <a:p>
            <a:pPr fontAlgn="base"/>
            <a:r>
              <a:rPr lang="ru-RU" sz="1600" dirty="0" smtClean="0"/>
              <a:t>Сканирование </a:t>
            </a:r>
            <a:r>
              <a:rPr lang="ru-RU" sz="1600" dirty="0"/>
              <a:t>с распознаванием текста</a:t>
            </a:r>
          </a:p>
          <a:p>
            <a:pPr fontAlgn="base"/>
            <a:r>
              <a:rPr lang="ru-RU" sz="1600" dirty="0" smtClean="0"/>
              <a:t>Защищенное сканирование</a:t>
            </a:r>
            <a:endParaRPr lang="ru-RU" sz="1600" dirty="0"/>
          </a:p>
        </p:txBody>
      </p:sp>
      <p:sp>
        <p:nvSpPr>
          <p:cNvPr id="10" name="Content Placeholder 4"/>
          <p:cNvSpPr>
            <a:spLocks noGrp="1"/>
          </p:cNvSpPr>
          <p:nvPr>
            <p:ph idx="14"/>
          </p:nvPr>
        </p:nvSpPr>
        <p:spPr>
          <a:xfrm>
            <a:off x="396000" y="3676132"/>
            <a:ext cx="5570086" cy="2278888"/>
          </a:xfrm>
        </p:spPr>
        <p:txBody>
          <a:bodyPr/>
          <a:lstStyle/>
          <a:p>
            <a:pPr marL="0" indent="0" fontAlgn="base">
              <a:buNone/>
            </a:pPr>
            <a:r>
              <a:rPr lang="ru-RU" b="1" u="sng" dirty="0" smtClean="0"/>
              <a:t>Встроенные терминалы</a:t>
            </a:r>
          </a:p>
          <a:p>
            <a:pPr marL="0" indent="0" fontAlgn="base">
              <a:buNone/>
            </a:pPr>
            <a:endParaRPr lang="ru-RU" dirty="0"/>
          </a:p>
          <a:p>
            <a:pPr fontAlgn="base"/>
            <a:r>
              <a:rPr lang="ru-RU" sz="1600" i="1" dirty="0" smtClean="0"/>
              <a:t>Интегрированный </a:t>
            </a:r>
            <a:r>
              <a:rPr lang="ru-RU" sz="1600" i="1" dirty="0"/>
              <a:t>терминал </a:t>
            </a:r>
            <a:r>
              <a:rPr lang="en-US" sz="1600" i="1" dirty="0"/>
              <a:t>Pro</a:t>
            </a:r>
            <a:endParaRPr lang="ru-RU" sz="1600" dirty="0"/>
          </a:p>
          <a:p>
            <a:pPr fontAlgn="base"/>
            <a:r>
              <a:rPr lang="ru-RU" sz="1600" i="1" dirty="0" smtClean="0"/>
              <a:t>Интегрированный </a:t>
            </a:r>
            <a:r>
              <a:rPr lang="ru-RU" sz="1600" i="1" dirty="0"/>
              <a:t>терминал </a:t>
            </a:r>
            <a:r>
              <a:rPr lang="ru-RU" sz="1600" i="1" dirty="0" err="1"/>
              <a:t>Lite</a:t>
            </a:r>
            <a:r>
              <a:rPr lang="ru-RU" sz="1600" i="1" dirty="0"/>
              <a:t>(!)</a:t>
            </a:r>
            <a:endParaRPr lang="ru-RU" sz="1600" dirty="0"/>
          </a:p>
          <a:p>
            <a:pPr fontAlgn="base"/>
            <a:r>
              <a:rPr lang="ru-RU" sz="1600" dirty="0" smtClean="0"/>
              <a:t>Персонализация </a:t>
            </a:r>
            <a:r>
              <a:rPr lang="ru-RU" sz="1600" dirty="0"/>
              <a:t>интерфейса пользователя</a:t>
            </a:r>
          </a:p>
          <a:p>
            <a:pPr fontAlgn="base"/>
            <a:r>
              <a:rPr lang="ru-RU" sz="1600" dirty="0" err="1" smtClean="0"/>
              <a:t>Кастомизация</a:t>
            </a:r>
            <a:r>
              <a:rPr lang="ru-RU" sz="1600" dirty="0" smtClean="0"/>
              <a:t> и </a:t>
            </a:r>
            <a:r>
              <a:rPr lang="ru-RU" sz="1600" dirty="0" err="1"/>
              <a:t>брендирование</a:t>
            </a:r>
            <a:endParaRPr lang="ru-RU" sz="1600" dirty="0"/>
          </a:p>
          <a:p>
            <a:pPr fontAlgn="base"/>
            <a:r>
              <a:rPr lang="ru-RU" sz="1600" dirty="0" smtClean="0"/>
              <a:t>Широкий </a:t>
            </a:r>
            <a:r>
              <a:rPr lang="ru-RU" sz="1600" dirty="0"/>
              <a:t>спектр поддерживаемых </a:t>
            </a:r>
            <a:r>
              <a:rPr lang="ru-RU" sz="1600" dirty="0" smtClean="0"/>
              <a:t>карт</a:t>
            </a:r>
            <a:endParaRPr lang="ru-RU" sz="1600" dirty="0"/>
          </a:p>
        </p:txBody>
      </p:sp>
    </p:spTree>
    <p:extLst>
      <p:ext uri="{BB962C8B-B14F-4D97-AF65-F5344CB8AC3E}">
        <p14:creationId xmlns:p14="http://schemas.microsoft.com/office/powerpoint/2010/main" val="1711396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KNM. </a:t>
            </a:r>
            <a:r>
              <a:rPr lang="ru-RU" dirty="0" smtClean="0"/>
              <a:t>Выгоды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025367"/>
            <a:ext cx="5580000" cy="5075630"/>
          </a:xfrm>
        </p:spPr>
        <p:txBody>
          <a:bodyPr/>
          <a:lstStyle/>
          <a:p>
            <a:pPr marL="0" indent="0">
              <a:buNone/>
            </a:pPr>
            <a:r>
              <a:rPr lang="ru-RU" b="1" dirty="0" smtClean="0">
                <a:solidFill>
                  <a:schemeClr val="accent1"/>
                </a:solidFill>
              </a:rPr>
              <a:t>Детальная </a:t>
            </a:r>
            <a:r>
              <a:rPr lang="ru-RU" b="1" dirty="0">
                <a:solidFill>
                  <a:schemeClr val="accent1"/>
                </a:solidFill>
              </a:rPr>
              <a:t>отчетность: кто, что, когда и сколько печатает.</a:t>
            </a:r>
            <a:endParaRPr lang="en-GB" b="1" dirty="0">
              <a:solidFill>
                <a:schemeClr val="accent1"/>
              </a:solidFill>
            </a:endParaRPr>
          </a:p>
          <a:p>
            <a:pPr fontAlgn="base"/>
            <a:r>
              <a:rPr lang="ru-RU" dirty="0"/>
              <a:t>обоснованные решения о приобретении оборудования. </a:t>
            </a:r>
          </a:p>
          <a:p>
            <a:pPr fontAlgn="base"/>
            <a:r>
              <a:rPr lang="ru-RU" dirty="0"/>
              <a:t>ускорение возврата инвестиций </a:t>
            </a:r>
          </a:p>
          <a:p>
            <a:pPr fontAlgn="base"/>
            <a:r>
              <a:rPr lang="ru-RU" dirty="0"/>
              <a:t>поддержание расходов в </a:t>
            </a:r>
            <a:r>
              <a:rPr lang="ru-RU" dirty="0" smtClean="0"/>
              <a:t>рамках установленных лимитов </a:t>
            </a:r>
            <a:endParaRPr lang="ru-RU" dirty="0"/>
          </a:p>
          <a:p>
            <a:pPr marL="0" indent="0">
              <a:buNone/>
            </a:pPr>
            <a:endParaRPr lang="ru-RU" dirty="0" smtClean="0"/>
          </a:p>
          <a:p>
            <a:pPr marL="0" indent="0" fontAlgn="base">
              <a:buNone/>
            </a:pPr>
            <a:r>
              <a:rPr lang="ru-RU" b="1" dirty="0">
                <a:solidFill>
                  <a:schemeClr val="accent1"/>
                </a:solidFill>
              </a:rPr>
              <a:t>Предотвращение неправильного использования конфиденциальных данных.</a:t>
            </a:r>
          </a:p>
          <a:p>
            <a:pPr fontAlgn="base"/>
            <a:r>
              <a:rPr lang="ru-RU" dirty="0"/>
              <a:t>Любая операция по обработке документов выполняется только после авторизации пользователя. </a:t>
            </a:r>
          </a:p>
          <a:p>
            <a:pPr fontAlgn="base"/>
            <a:r>
              <a:rPr lang="ru-RU" dirty="0"/>
              <a:t>Конфиденциальные производственные планы, платежные ведомости или готовые коммерческие предложения будут доступны только уполномоченному персоналу</a:t>
            </a:r>
            <a:r>
              <a:rPr lang="ru-RU" dirty="0" smtClean="0"/>
              <a:t>.</a:t>
            </a:r>
          </a:p>
          <a:p>
            <a:pPr fontAlgn="base"/>
            <a:endParaRPr lang="ru-RU" dirty="0"/>
          </a:p>
          <a:p>
            <a:pPr marL="0" indent="0" fontAlgn="base">
              <a:buNone/>
            </a:pPr>
            <a:r>
              <a:rPr lang="ru-RU" b="1" dirty="0">
                <a:solidFill>
                  <a:schemeClr val="accent1"/>
                </a:solidFill>
              </a:rPr>
              <a:t>Повышение эффективности и удовлетворенности персонала.</a:t>
            </a:r>
          </a:p>
          <a:p>
            <a:pPr fontAlgn="base"/>
            <a:r>
              <a:rPr lang="ru-RU" dirty="0"/>
              <a:t>Автоматически применяемые правила, сценарии, упрощение операций способствуют лучшей производительности. Это позволяет сотрудникам сосредоточиться на том, что они делают лучше всего. </a:t>
            </a:r>
          </a:p>
          <a:p>
            <a:pPr marL="0" indent="0">
              <a:buNone/>
            </a:pPr>
            <a:endParaRPr lang="ru-RU" b="1" dirty="0">
              <a:solidFill>
                <a:schemeClr val="accent1"/>
              </a:solidFill>
            </a:endParaRPr>
          </a:p>
          <a:p>
            <a:pPr marL="0" indent="0" fontAlgn="base">
              <a:buNone/>
            </a:pPr>
            <a:r>
              <a:rPr lang="ru-RU" b="1" dirty="0">
                <a:solidFill>
                  <a:schemeClr val="accent1"/>
                </a:solidFill>
              </a:rPr>
              <a:t>Бережное отношение к природе.</a:t>
            </a:r>
          </a:p>
          <a:p>
            <a:pPr fontAlgn="base"/>
            <a:r>
              <a:rPr lang="en-US" dirty="0"/>
              <a:t>KNM </a:t>
            </a:r>
            <a:r>
              <a:rPr lang="ru-RU" dirty="0"/>
              <a:t>поддержит развитие бизнеса, сэкономит время сотрудников и предотвратит ненужные потери, уменьшая потребление энергии, бумаги и производство отходов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 smtClean="0"/>
              <a:t>Для руководителей</a:t>
            </a:r>
            <a:endParaRPr lang="en-GB" dirty="0"/>
          </a:p>
        </p:txBody>
      </p:sp>
      <p:pic>
        <p:nvPicPr>
          <p:cNvPr id="7170" name="Picture 2" descr="https://us.experteer.com/wordpress/wp-content/uploads/2016/07/Top-Tips-on-Changing-Industries-for-Managers-800x566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0513" r="7012"/>
          <a:stretch/>
        </p:blipFill>
        <p:spPr bwMode="auto">
          <a:xfrm>
            <a:off x="6130976" y="0"/>
            <a:ext cx="6061024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11</a:t>
            </a:fld>
            <a:endParaRPr lang="en-GB" dirty="0"/>
          </a:p>
        </p:txBody>
      </p:sp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6311381" y="4819650"/>
            <a:ext cx="5253461" cy="1775821"/>
            <a:chOff x="10723563" y="2324101"/>
            <a:chExt cx="676275" cy="228600"/>
          </a:xfrm>
          <a:solidFill>
            <a:schemeClr val="accent2"/>
          </a:solidFill>
        </p:grpSpPr>
        <p:sp>
          <p:nvSpPr>
            <p:cNvPr id="20" name="Freeform 6"/>
            <p:cNvSpPr>
              <a:spLocks/>
            </p:cNvSpPr>
            <p:nvPr/>
          </p:nvSpPr>
          <p:spPr bwMode="auto">
            <a:xfrm>
              <a:off x="11215688" y="2324101"/>
              <a:ext cx="184150" cy="173038"/>
            </a:xfrm>
            <a:custGeom>
              <a:avLst/>
              <a:gdLst>
                <a:gd name="T0" fmla="*/ 273 w 329"/>
                <a:gd name="T1" fmla="*/ 0 h 307"/>
                <a:gd name="T2" fmla="*/ 258 w 329"/>
                <a:gd name="T3" fmla="*/ 0 h 307"/>
                <a:gd name="T4" fmla="*/ 179 w 329"/>
                <a:gd name="T5" fmla="*/ 3 h 307"/>
                <a:gd name="T6" fmla="*/ 70 w 329"/>
                <a:gd name="T7" fmla="*/ 12 h 307"/>
                <a:gd name="T8" fmla="*/ 13 w 329"/>
                <a:gd name="T9" fmla="*/ 20 h 307"/>
                <a:gd name="T10" fmla="*/ 2 w 329"/>
                <a:gd name="T11" fmla="*/ 33 h 307"/>
                <a:gd name="T12" fmla="*/ 6 w 329"/>
                <a:gd name="T13" fmla="*/ 45 h 307"/>
                <a:gd name="T14" fmla="*/ 19 w 329"/>
                <a:gd name="T15" fmla="*/ 47 h 307"/>
                <a:gd name="T16" fmla="*/ 71 w 329"/>
                <a:gd name="T17" fmla="*/ 43 h 307"/>
                <a:gd name="T18" fmla="*/ 122 w 329"/>
                <a:gd name="T19" fmla="*/ 38 h 307"/>
                <a:gd name="T20" fmla="*/ 208 w 329"/>
                <a:gd name="T21" fmla="*/ 33 h 307"/>
                <a:gd name="T22" fmla="*/ 266 w 329"/>
                <a:gd name="T23" fmla="*/ 31 h 307"/>
                <a:gd name="T24" fmla="*/ 282 w 329"/>
                <a:gd name="T25" fmla="*/ 30 h 307"/>
                <a:gd name="T26" fmla="*/ 290 w 329"/>
                <a:gd name="T27" fmla="*/ 29 h 307"/>
                <a:gd name="T28" fmla="*/ 292 w 329"/>
                <a:gd name="T29" fmla="*/ 29 h 307"/>
                <a:gd name="T30" fmla="*/ 297 w 329"/>
                <a:gd name="T31" fmla="*/ 35 h 307"/>
                <a:gd name="T32" fmla="*/ 293 w 329"/>
                <a:gd name="T33" fmla="*/ 44 h 307"/>
                <a:gd name="T34" fmla="*/ 290 w 329"/>
                <a:gd name="T35" fmla="*/ 50 h 307"/>
                <a:gd name="T36" fmla="*/ 265 w 329"/>
                <a:gd name="T37" fmla="*/ 103 h 307"/>
                <a:gd name="T38" fmla="*/ 226 w 329"/>
                <a:gd name="T39" fmla="*/ 176 h 307"/>
                <a:gd name="T40" fmla="*/ 190 w 329"/>
                <a:gd name="T41" fmla="*/ 251 h 307"/>
                <a:gd name="T42" fmla="*/ 171 w 329"/>
                <a:gd name="T43" fmla="*/ 300 h 307"/>
                <a:gd name="T44" fmla="*/ 169 w 329"/>
                <a:gd name="T45" fmla="*/ 305 h 307"/>
                <a:gd name="T46" fmla="*/ 174 w 329"/>
                <a:gd name="T47" fmla="*/ 307 h 307"/>
                <a:gd name="T48" fmla="*/ 210 w 329"/>
                <a:gd name="T49" fmla="*/ 239 h 307"/>
                <a:gd name="T50" fmla="*/ 229 w 329"/>
                <a:gd name="T51" fmla="*/ 205 h 307"/>
                <a:gd name="T52" fmla="*/ 266 w 329"/>
                <a:gd name="T53" fmla="*/ 138 h 307"/>
                <a:gd name="T54" fmla="*/ 290 w 329"/>
                <a:gd name="T55" fmla="*/ 101 h 307"/>
                <a:gd name="T56" fmla="*/ 325 w 329"/>
                <a:gd name="T57" fmla="*/ 41 h 307"/>
                <a:gd name="T58" fmla="*/ 329 w 329"/>
                <a:gd name="T59" fmla="*/ 27 h 307"/>
                <a:gd name="T60" fmla="*/ 329 w 329"/>
                <a:gd name="T61" fmla="*/ 22 h 307"/>
                <a:gd name="T62" fmla="*/ 321 w 329"/>
                <a:gd name="T63" fmla="*/ 7 h 307"/>
                <a:gd name="T64" fmla="*/ 317 w 329"/>
                <a:gd name="T65" fmla="*/ 4 h 307"/>
                <a:gd name="T66" fmla="*/ 314 w 329"/>
                <a:gd name="T67" fmla="*/ 3 h 307"/>
                <a:gd name="T68" fmla="*/ 279 w 329"/>
                <a:gd name="T69" fmla="*/ 0 h 307"/>
                <a:gd name="T70" fmla="*/ 275 w 329"/>
                <a:gd name="T71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307">
                  <a:moveTo>
                    <a:pt x="275" y="0"/>
                  </a:moveTo>
                  <a:cubicBezTo>
                    <a:pt x="274" y="0"/>
                    <a:pt x="274" y="0"/>
                    <a:pt x="273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19" y="1"/>
                    <a:pt x="199" y="2"/>
                    <a:pt x="179" y="3"/>
                  </a:cubicBezTo>
                  <a:cubicBezTo>
                    <a:pt x="161" y="4"/>
                    <a:pt x="142" y="5"/>
                    <a:pt x="124" y="6"/>
                  </a:cubicBezTo>
                  <a:cubicBezTo>
                    <a:pt x="106" y="8"/>
                    <a:pt x="88" y="10"/>
                    <a:pt x="70" y="12"/>
                  </a:cubicBezTo>
                  <a:cubicBezTo>
                    <a:pt x="61" y="13"/>
                    <a:pt x="52" y="14"/>
                    <a:pt x="43" y="15"/>
                  </a:cubicBezTo>
                  <a:cubicBezTo>
                    <a:pt x="33" y="16"/>
                    <a:pt x="22" y="17"/>
                    <a:pt x="13" y="20"/>
                  </a:cubicBezTo>
                  <a:cubicBezTo>
                    <a:pt x="10" y="21"/>
                    <a:pt x="7" y="22"/>
                    <a:pt x="5" y="25"/>
                  </a:cubicBezTo>
                  <a:cubicBezTo>
                    <a:pt x="4" y="28"/>
                    <a:pt x="2" y="30"/>
                    <a:pt x="2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2" y="43"/>
                    <a:pt x="4" y="44"/>
                    <a:pt x="6" y="45"/>
                  </a:cubicBezTo>
                  <a:cubicBezTo>
                    <a:pt x="9" y="47"/>
                    <a:pt x="12" y="47"/>
                    <a:pt x="16" y="47"/>
                  </a:cubicBezTo>
                  <a:cubicBezTo>
                    <a:pt x="17" y="47"/>
                    <a:pt x="18" y="47"/>
                    <a:pt x="19" y="47"/>
                  </a:cubicBezTo>
                  <a:cubicBezTo>
                    <a:pt x="30" y="46"/>
                    <a:pt x="42" y="46"/>
                    <a:pt x="53" y="45"/>
                  </a:cubicBezTo>
                  <a:cubicBezTo>
                    <a:pt x="59" y="45"/>
                    <a:pt x="65" y="44"/>
                    <a:pt x="71" y="43"/>
                  </a:cubicBezTo>
                  <a:cubicBezTo>
                    <a:pt x="79" y="42"/>
                    <a:pt x="88" y="41"/>
                    <a:pt x="96" y="40"/>
                  </a:cubicBezTo>
                  <a:cubicBezTo>
                    <a:pt x="105" y="39"/>
                    <a:pt x="114" y="38"/>
                    <a:pt x="122" y="38"/>
                  </a:cubicBezTo>
                  <a:cubicBezTo>
                    <a:pt x="131" y="37"/>
                    <a:pt x="139" y="36"/>
                    <a:pt x="148" y="35"/>
                  </a:cubicBezTo>
                  <a:cubicBezTo>
                    <a:pt x="168" y="34"/>
                    <a:pt x="188" y="34"/>
                    <a:pt x="208" y="33"/>
                  </a:cubicBezTo>
                  <a:cubicBezTo>
                    <a:pt x="221" y="33"/>
                    <a:pt x="234" y="32"/>
                    <a:pt x="247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82" y="30"/>
                    <a:pt x="282" y="30"/>
                    <a:pt x="282" y="30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0" y="29"/>
                    <a:pt x="291" y="29"/>
                    <a:pt x="292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4" y="29"/>
                    <a:pt x="295" y="30"/>
                    <a:pt x="296" y="31"/>
                  </a:cubicBezTo>
                  <a:cubicBezTo>
                    <a:pt x="297" y="32"/>
                    <a:pt x="297" y="34"/>
                    <a:pt x="297" y="35"/>
                  </a:cubicBezTo>
                  <a:cubicBezTo>
                    <a:pt x="296" y="37"/>
                    <a:pt x="296" y="38"/>
                    <a:pt x="295" y="39"/>
                  </a:cubicBezTo>
                  <a:cubicBezTo>
                    <a:pt x="293" y="44"/>
                    <a:pt x="293" y="44"/>
                    <a:pt x="293" y="44"/>
                  </a:cubicBezTo>
                  <a:cubicBezTo>
                    <a:pt x="292" y="47"/>
                    <a:pt x="292" y="47"/>
                    <a:pt x="292" y="47"/>
                  </a:cubicBezTo>
                  <a:cubicBezTo>
                    <a:pt x="290" y="50"/>
                    <a:pt x="290" y="50"/>
                    <a:pt x="290" y="50"/>
                  </a:cubicBezTo>
                  <a:cubicBezTo>
                    <a:pt x="287" y="55"/>
                    <a:pt x="285" y="60"/>
                    <a:pt x="283" y="65"/>
                  </a:cubicBezTo>
                  <a:cubicBezTo>
                    <a:pt x="277" y="77"/>
                    <a:pt x="271" y="90"/>
                    <a:pt x="265" y="103"/>
                  </a:cubicBezTo>
                  <a:cubicBezTo>
                    <a:pt x="259" y="115"/>
                    <a:pt x="251" y="127"/>
                    <a:pt x="244" y="139"/>
                  </a:cubicBezTo>
                  <a:cubicBezTo>
                    <a:pt x="237" y="151"/>
                    <a:pt x="232" y="163"/>
                    <a:pt x="226" y="176"/>
                  </a:cubicBezTo>
                  <a:cubicBezTo>
                    <a:pt x="207" y="213"/>
                    <a:pt x="207" y="213"/>
                    <a:pt x="207" y="213"/>
                  </a:cubicBezTo>
                  <a:cubicBezTo>
                    <a:pt x="201" y="226"/>
                    <a:pt x="195" y="239"/>
                    <a:pt x="190" y="251"/>
                  </a:cubicBezTo>
                  <a:cubicBezTo>
                    <a:pt x="185" y="264"/>
                    <a:pt x="179" y="277"/>
                    <a:pt x="175" y="290"/>
                  </a:cubicBezTo>
                  <a:cubicBezTo>
                    <a:pt x="173" y="293"/>
                    <a:pt x="172" y="296"/>
                    <a:pt x="171" y="300"/>
                  </a:cubicBezTo>
                  <a:cubicBezTo>
                    <a:pt x="170" y="302"/>
                    <a:pt x="170" y="302"/>
                    <a:pt x="170" y="302"/>
                  </a:cubicBezTo>
                  <a:cubicBezTo>
                    <a:pt x="170" y="303"/>
                    <a:pt x="169" y="304"/>
                    <a:pt x="169" y="305"/>
                  </a:cubicBezTo>
                  <a:cubicBezTo>
                    <a:pt x="170" y="305"/>
                    <a:pt x="170" y="306"/>
                    <a:pt x="171" y="306"/>
                  </a:cubicBezTo>
                  <a:cubicBezTo>
                    <a:pt x="172" y="307"/>
                    <a:pt x="173" y="307"/>
                    <a:pt x="174" y="307"/>
                  </a:cubicBezTo>
                  <a:cubicBezTo>
                    <a:pt x="175" y="307"/>
                    <a:pt x="176" y="307"/>
                    <a:pt x="176" y="306"/>
                  </a:cubicBezTo>
                  <a:cubicBezTo>
                    <a:pt x="187" y="284"/>
                    <a:pt x="197" y="261"/>
                    <a:pt x="210" y="239"/>
                  </a:cubicBezTo>
                  <a:cubicBezTo>
                    <a:pt x="213" y="233"/>
                    <a:pt x="216" y="228"/>
                    <a:pt x="219" y="222"/>
                  </a:cubicBezTo>
                  <a:cubicBezTo>
                    <a:pt x="229" y="205"/>
                    <a:pt x="229" y="205"/>
                    <a:pt x="229" y="205"/>
                  </a:cubicBezTo>
                  <a:cubicBezTo>
                    <a:pt x="235" y="194"/>
                    <a:pt x="241" y="183"/>
                    <a:pt x="247" y="171"/>
                  </a:cubicBezTo>
                  <a:cubicBezTo>
                    <a:pt x="253" y="160"/>
                    <a:pt x="260" y="149"/>
                    <a:pt x="266" y="138"/>
                  </a:cubicBezTo>
                  <a:cubicBezTo>
                    <a:pt x="270" y="132"/>
                    <a:pt x="273" y="127"/>
                    <a:pt x="277" y="121"/>
                  </a:cubicBezTo>
                  <a:cubicBezTo>
                    <a:pt x="280" y="116"/>
                    <a:pt x="285" y="108"/>
                    <a:pt x="290" y="101"/>
                  </a:cubicBezTo>
                  <a:cubicBezTo>
                    <a:pt x="296" y="92"/>
                    <a:pt x="301" y="83"/>
                    <a:pt x="305" y="75"/>
                  </a:cubicBezTo>
                  <a:cubicBezTo>
                    <a:pt x="312" y="64"/>
                    <a:pt x="318" y="53"/>
                    <a:pt x="325" y="41"/>
                  </a:cubicBezTo>
                  <a:cubicBezTo>
                    <a:pt x="326" y="38"/>
                    <a:pt x="327" y="35"/>
                    <a:pt x="328" y="32"/>
                  </a:cubicBezTo>
                  <a:cubicBezTo>
                    <a:pt x="328" y="30"/>
                    <a:pt x="328" y="29"/>
                    <a:pt x="329" y="27"/>
                  </a:cubicBezTo>
                  <a:cubicBezTo>
                    <a:pt x="329" y="26"/>
                    <a:pt x="329" y="25"/>
                    <a:pt x="329" y="25"/>
                  </a:cubicBezTo>
                  <a:cubicBezTo>
                    <a:pt x="329" y="24"/>
                    <a:pt x="329" y="23"/>
                    <a:pt x="329" y="22"/>
                  </a:cubicBezTo>
                  <a:cubicBezTo>
                    <a:pt x="328" y="18"/>
                    <a:pt x="326" y="12"/>
                    <a:pt x="322" y="9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20" y="6"/>
                    <a:pt x="320" y="6"/>
                    <a:pt x="320" y="6"/>
                  </a:cubicBezTo>
                  <a:cubicBezTo>
                    <a:pt x="319" y="5"/>
                    <a:pt x="318" y="5"/>
                    <a:pt x="317" y="4"/>
                  </a:cubicBezTo>
                  <a:cubicBezTo>
                    <a:pt x="317" y="4"/>
                    <a:pt x="316" y="3"/>
                    <a:pt x="316" y="3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0" y="3"/>
                    <a:pt x="310" y="3"/>
                    <a:pt x="310" y="3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75" y="0"/>
                    <a:pt x="275" y="0"/>
                    <a:pt x="27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>
              <a:off x="10723563" y="2376488"/>
              <a:ext cx="592138" cy="176213"/>
            </a:xfrm>
            <a:custGeom>
              <a:avLst/>
              <a:gdLst>
                <a:gd name="T0" fmla="*/ 497 w 1053"/>
                <a:gd name="T1" fmla="*/ 0 h 311"/>
                <a:gd name="T2" fmla="*/ 469 w 1053"/>
                <a:gd name="T3" fmla="*/ 9 h 311"/>
                <a:gd name="T4" fmla="*/ 444 w 1053"/>
                <a:gd name="T5" fmla="*/ 19 h 311"/>
                <a:gd name="T6" fmla="*/ 406 w 1053"/>
                <a:gd name="T7" fmla="*/ 34 h 311"/>
                <a:gd name="T8" fmla="*/ 285 w 1053"/>
                <a:gd name="T9" fmla="*/ 94 h 311"/>
                <a:gd name="T10" fmla="*/ 100 w 1053"/>
                <a:gd name="T11" fmla="*/ 210 h 311"/>
                <a:gd name="T12" fmla="*/ 57 w 1053"/>
                <a:gd name="T13" fmla="*/ 243 h 311"/>
                <a:gd name="T14" fmla="*/ 36 w 1053"/>
                <a:gd name="T15" fmla="*/ 260 h 311"/>
                <a:gd name="T16" fmla="*/ 2 w 1053"/>
                <a:gd name="T17" fmla="*/ 298 h 311"/>
                <a:gd name="T18" fmla="*/ 1 w 1053"/>
                <a:gd name="T19" fmla="*/ 302 h 311"/>
                <a:gd name="T20" fmla="*/ 1 w 1053"/>
                <a:gd name="T21" fmla="*/ 306 h 311"/>
                <a:gd name="T22" fmla="*/ 1 w 1053"/>
                <a:gd name="T23" fmla="*/ 309 h 311"/>
                <a:gd name="T24" fmla="*/ 4 w 1053"/>
                <a:gd name="T25" fmla="*/ 311 h 311"/>
                <a:gd name="T26" fmla="*/ 7 w 1053"/>
                <a:gd name="T27" fmla="*/ 308 h 311"/>
                <a:gd name="T28" fmla="*/ 15 w 1053"/>
                <a:gd name="T29" fmla="*/ 291 h 311"/>
                <a:gd name="T30" fmla="*/ 50 w 1053"/>
                <a:gd name="T31" fmla="*/ 261 h 311"/>
                <a:gd name="T32" fmla="*/ 109 w 1053"/>
                <a:gd name="T33" fmla="*/ 217 h 311"/>
                <a:gd name="T34" fmla="*/ 192 w 1053"/>
                <a:gd name="T35" fmla="*/ 165 h 311"/>
                <a:gd name="T36" fmla="*/ 236 w 1053"/>
                <a:gd name="T37" fmla="*/ 140 h 311"/>
                <a:gd name="T38" fmla="*/ 416 w 1053"/>
                <a:gd name="T39" fmla="*/ 50 h 311"/>
                <a:gd name="T40" fmla="*/ 463 w 1053"/>
                <a:gd name="T41" fmla="*/ 32 h 311"/>
                <a:gd name="T42" fmla="*/ 490 w 1053"/>
                <a:gd name="T43" fmla="*/ 22 h 311"/>
                <a:gd name="T44" fmla="*/ 500 w 1053"/>
                <a:gd name="T45" fmla="*/ 21 h 311"/>
                <a:gd name="T46" fmla="*/ 502 w 1053"/>
                <a:gd name="T47" fmla="*/ 22 h 311"/>
                <a:gd name="T48" fmla="*/ 503 w 1053"/>
                <a:gd name="T49" fmla="*/ 22 h 311"/>
                <a:gd name="T50" fmla="*/ 504 w 1053"/>
                <a:gd name="T51" fmla="*/ 23 h 311"/>
                <a:gd name="T52" fmla="*/ 504 w 1053"/>
                <a:gd name="T53" fmla="*/ 25 h 311"/>
                <a:gd name="T54" fmla="*/ 483 w 1053"/>
                <a:gd name="T55" fmla="*/ 59 h 311"/>
                <a:gd name="T56" fmla="*/ 419 w 1053"/>
                <a:gd name="T57" fmla="*/ 166 h 311"/>
                <a:gd name="T58" fmla="*/ 380 w 1053"/>
                <a:gd name="T59" fmla="*/ 232 h 311"/>
                <a:gd name="T60" fmla="*/ 372 w 1053"/>
                <a:gd name="T61" fmla="*/ 267 h 311"/>
                <a:gd name="T62" fmla="*/ 377 w 1053"/>
                <a:gd name="T63" fmla="*/ 284 h 311"/>
                <a:gd name="T64" fmla="*/ 389 w 1053"/>
                <a:gd name="T65" fmla="*/ 297 h 311"/>
                <a:gd name="T66" fmla="*/ 411 w 1053"/>
                <a:gd name="T67" fmla="*/ 305 h 311"/>
                <a:gd name="T68" fmla="*/ 425 w 1053"/>
                <a:gd name="T69" fmla="*/ 302 h 311"/>
                <a:gd name="T70" fmla="*/ 484 w 1053"/>
                <a:gd name="T71" fmla="*/ 276 h 311"/>
                <a:gd name="T72" fmla="*/ 757 w 1053"/>
                <a:gd name="T73" fmla="*/ 152 h 311"/>
                <a:gd name="T74" fmla="*/ 950 w 1053"/>
                <a:gd name="T75" fmla="*/ 63 h 311"/>
                <a:gd name="T76" fmla="*/ 1041 w 1053"/>
                <a:gd name="T77" fmla="*/ 25 h 311"/>
                <a:gd name="T78" fmla="*/ 1052 w 1053"/>
                <a:gd name="T79" fmla="*/ 10 h 311"/>
                <a:gd name="T80" fmla="*/ 1039 w 1053"/>
                <a:gd name="T81" fmla="*/ 6 h 311"/>
                <a:gd name="T82" fmla="*/ 1004 w 1053"/>
                <a:gd name="T83" fmla="*/ 11 h 311"/>
                <a:gd name="T84" fmla="*/ 875 w 1053"/>
                <a:gd name="T85" fmla="*/ 63 h 311"/>
                <a:gd name="T86" fmla="*/ 751 w 1053"/>
                <a:gd name="T87" fmla="*/ 121 h 311"/>
                <a:gd name="T88" fmla="*/ 547 w 1053"/>
                <a:gd name="T89" fmla="*/ 213 h 311"/>
                <a:gd name="T90" fmla="*/ 432 w 1053"/>
                <a:gd name="T91" fmla="*/ 265 h 311"/>
                <a:gd name="T92" fmla="*/ 415 w 1053"/>
                <a:gd name="T93" fmla="*/ 273 h 311"/>
                <a:gd name="T94" fmla="*/ 412 w 1053"/>
                <a:gd name="T95" fmla="*/ 273 h 311"/>
                <a:gd name="T96" fmla="*/ 405 w 1053"/>
                <a:gd name="T97" fmla="*/ 270 h 311"/>
                <a:gd name="T98" fmla="*/ 402 w 1053"/>
                <a:gd name="T99" fmla="*/ 264 h 311"/>
                <a:gd name="T100" fmla="*/ 402 w 1053"/>
                <a:gd name="T101" fmla="*/ 263 h 311"/>
                <a:gd name="T102" fmla="*/ 402 w 1053"/>
                <a:gd name="T103" fmla="*/ 260 h 311"/>
                <a:gd name="T104" fmla="*/ 414 w 1053"/>
                <a:gd name="T105" fmla="*/ 232 h 311"/>
                <a:gd name="T106" fmla="*/ 448 w 1053"/>
                <a:gd name="T107" fmla="*/ 171 h 311"/>
                <a:gd name="T108" fmla="*/ 524 w 1053"/>
                <a:gd name="T109" fmla="*/ 35 h 311"/>
                <a:gd name="T110" fmla="*/ 527 w 1053"/>
                <a:gd name="T111" fmla="*/ 29 h 311"/>
                <a:gd name="T112" fmla="*/ 526 w 1053"/>
                <a:gd name="T113" fmla="*/ 17 h 311"/>
                <a:gd name="T114" fmla="*/ 518 w 1053"/>
                <a:gd name="T115" fmla="*/ 6 h 311"/>
                <a:gd name="T116" fmla="*/ 514 w 1053"/>
                <a:gd name="T117" fmla="*/ 4 h 311"/>
                <a:gd name="T118" fmla="*/ 508 w 1053"/>
                <a:gd name="T119" fmla="*/ 1 h 311"/>
                <a:gd name="T120" fmla="*/ 500 w 1053"/>
                <a:gd name="T12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311">
                  <a:moveTo>
                    <a:pt x="500" y="0"/>
                  </a:moveTo>
                  <a:cubicBezTo>
                    <a:pt x="499" y="0"/>
                    <a:pt x="498" y="0"/>
                    <a:pt x="497" y="0"/>
                  </a:cubicBezTo>
                  <a:cubicBezTo>
                    <a:pt x="492" y="1"/>
                    <a:pt x="486" y="2"/>
                    <a:pt x="481" y="4"/>
                  </a:cubicBezTo>
                  <a:cubicBezTo>
                    <a:pt x="477" y="5"/>
                    <a:pt x="473" y="7"/>
                    <a:pt x="469" y="9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44" y="19"/>
                    <a:pt x="444" y="19"/>
                    <a:pt x="444" y="19"/>
                  </a:cubicBezTo>
                  <a:cubicBezTo>
                    <a:pt x="439" y="21"/>
                    <a:pt x="435" y="22"/>
                    <a:pt x="431" y="24"/>
                  </a:cubicBezTo>
                  <a:cubicBezTo>
                    <a:pt x="423" y="27"/>
                    <a:pt x="414" y="31"/>
                    <a:pt x="406" y="34"/>
                  </a:cubicBezTo>
                  <a:cubicBezTo>
                    <a:pt x="398" y="38"/>
                    <a:pt x="390" y="41"/>
                    <a:pt x="381" y="45"/>
                  </a:cubicBezTo>
                  <a:cubicBezTo>
                    <a:pt x="348" y="60"/>
                    <a:pt x="317" y="77"/>
                    <a:pt x="285" y="94"/>
                  </a:cubicBezTo>
                  <a:cubicBezTo>
                    <a:pt x="253" y="111"/>
                    <a:pt x="221" y="130"/>
                    <a:pt x="190" y="149"/>
                  </a:cubicBezTo>
                  <a:cubicBezTo>
                    <a:pt x="159" y="168"/>
                    <a:pt x="129" y="188"/>
                    <a:pt x="100" y="210"/>
                  </a:cubicBezTo>
                  <a:cubicBezTo>
                    <a:pt x="93" y="215"/>
                    <a:pt x="86" y="221"/>
                    <a:pt x="78" y="226"/>
                  </a:cubicBezTo>
                  <a:cubicBezTo>
                    <a:pt x="71" y="231"/>
                    <a:pt x="64" y="237"/>
                    <a:pt x="57" y="243"/>
                  </a:cubicBezTo>
                  <a:cubicBezTo>
                    <a:pt x="53" y="245"/>
                    <a:pt x="50" y="248"/>
                    <a:pt x="46" y="251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29" y="265"/>
                    <a:pt x="22" y="271"/>
                    <a:pt x="16" y="278"/>
                  </a:cubicBezTo>
                  <a:cubicBezTo>
                    <a:pt x="10" y="284"/>
                    <a:pt x="5" y="290"/>
                    <a:pt x="2" y="298"/>
                  </a:cubicBezTo>
                  <a:cubicBezTo>
                    <a:pt x="2" y="299"/>
                    <a:pt x="2" y="300"/>
                    <a:pt x="1" y="301"/>
                  </a:cubicBezTo>
                  <a:cubicBezTo>
                    <a:pt x="1" y="302"/>
                    <a:pt x="1" y="302"/>
                    <a:pt x="1" y="302"/>
                  </a:cubicBezTo>
                  <a:cubicBezTo>
                    <a:pt x="1" y="303"/>
                    <a:pt x="1" y="303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1" y="307"/>
                    <a:pt x="0" y="307"/>
                    <a:pt x="0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1" y="310"/>
                    <a:pt x="2" y="310"/>
                    <a:pt x="3" y="311"/>
                  </a:cubicBezTo>
                  <a:cubicBezTo>
                    <a:pt x="3" y="311"/>
                    <a:pt x="4" y="311"/>
                    <a:pt x="4" y="311"/>
                  </a:cubicBezTo>
                  <a:cubicBezTo>
                    <a:pt x="5" y="311"/>
                    <a:pt x="6" y="310"/>
                    <a:pt x="6" y="310"/>
                  </a:cubicBezTo>
                  <a:cubicBezTo>
                    <a:pt x="7" y="309"/>
                    <a:pt x="7" y="309"/>
                    <a:pt x="7" y="308"/>
                  </a:cubicBezTo>
                  <a:cubicBezTo>
                    <a:pt x="7" y="308"/>
                    <a:pt x="8" y="307"/>
                    <a:pt x="8" y="307"/>
                  </a:cubicBezTo>
                  <a:cubicBezTo>
                    <a:pt x="8" y="302"/>
                    <a:pt x="10" y="296"/>
                    <a:pt x="15" y="291"/>
                  </a:cubicBezTo>
                  <a:cubicBezTo>
                    <a:pt x="19" y="286"/>
                    <a:pt x="25" y="281"/>
                    <a:pt x="31" y="276"/>
                  </a:cubicBezTo>
                  <a:cubicBezTo>
                    <a:pt x="37" y="271"/>
                    <a:pt x="43" y="266"/>
                    <a:pt x="50" y="261"/>
                  </a:cubicBezTo>
                  <a:cubicBezTo>
                    <a:pt x="56" y="256"/>
                    <a:pt x="63" y="251"/>
                    <a:pt x="69" y="246"/>
                  </a:cubicBezTo>
                  <a:cubicBezTo>
                    <a:pt x="82" y="236"/>
                    <a:pt x="95" y="227"/>
                    <a:pt x="109" y="217"/>
                  </a:cubicBezTo>
                  <a:cubicBezTo>
                    <a:pt x="122" y="208"/>
                    <a:pt x="136" y="199"/>
                    <a:pt x="150" y="191"/>
                  </a:cubicBezTo>
                  <a:cubicBezTo>
                    <a:pt x="164" y="182"/>
                    <a:pt x="178" y="174"/>
                    <a:pt x="192" y="165"/>
                  </a:cubicBezTo>
                  <a:cubicBezTo>
                    <a:pt x="214" y="152"/>
                    <a:pt x="214" y="152"/>
                    <a:pt x="214" y="152"/>
                  </a:cubicBezTo>
                  <a:cubicBezTo>
                    <a:pt x="221" y="148"/>
                    <a:pt x="228" y="144"/>
                    <a:pt x="236" y="140"/>
                  </a:cubicBezTo>
                  <a:cubicBezTo>
                    <a:pt x="265" y="123"/>
                    <a:pt x="294" y="107"/>
                    <a:pt x="324" y="92"/>
                  </a:cubicBezTo>
                  <a:cubicBezTo>
                    <a:pt x="354" y="78"/>
                    <a:pt x="385" y="63"/>
                    <a:pt x="416" y="50"/>
                  </a:cubicBezTo>
                  <a:cubicBezTo>
                    <a:pt x="424" y="47"/>
                    <a:pt x="432" y="44"/>
                    <a:pt x="439" y="41"/>
                  </a:cubicBezTo>
                  <a:cubicBezTo>
                    <a:pt x="447" y="38"/>
                    <a:pt x="455" y="35"/>
                    <a:pt x="463" y="32"/>
                  </a:cubicBezTo>
                  <a:cubicBezTo>
                    <a:pt x="467" y="30"/>
                    <a:pt x="471" y="29"/>
                    <a:pt x="476" y="27"/>
                  </a:cubicBezTo>
                  <a:cubicBezTo>
                    <a:pt x="481" y="25"/>
                    <a:pt x="485" y="23"/>
                    <a:pt x="490" y="22"/>
                  </a:cubicBezTo>
                  <a:cubicBezTo>
                    <a:pt x="493" y="22"/>
                    <a:pt x="495" y="21"/>
                    <a:pt x="498" y="21"/>
                  </a:cubicBezTo>
                  <a:cubicBezTo>
                    <a:pt x="499" y="21"/>
                    <a:pt x="499" y="21"/>
                    <a:pt x="500" y="21"/>
                  </a:cubicBezTo>
                  <a:cubicBezTo>
                    <a:pt x="501" y="21"/>
                    <a:pt x="501" y="22"/>
                    <a:pt x="502" y="22"/>
                  </a:cubicBezTo>
                  <a:cubicBezTo>
                    <a:pt x="502" y="22"/>
                    <a:pt x="502" y="22"/>
                    <a:pt x="502" y="22"/>
                  </a:cubicBezTo>
                  <a:cubicBezTo>
                    <a:pt x="503" y="22"/>
                    <a:pt x="503" y="22"/>
                    <a:pt x="503" y="22"/>
                  </a:cubicBezTo>
                  <a:cubicBezTo>
                    <a:pt x="503" y="22"/>
                    <a:pt x="503" y="22"/>
                    <a:pt x="503" y="22"/>
                  </a:cubicBezTo>
                  <a:cubicBezTo>
                    <a:pt x="503" y="23"/>
                    <a:pt x="503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4"/>
                    <a:pt x="504" y="25"/>
                    <a:pt x="504" y="25"/>
                  </a:cubicBezTo>
                  <a:cubicBezTo>
                    <a:pt x="500" y="31"/>
                    <a:pt x="497" y="36"/>
                    <a:pt x="494" y="42"/>
                  </a:cubicBezTo>
                  <a:cubicBezTo>
                    <a:pt x="490" y="48"/>
                    <a:pt x="486" y="54"/>
                    <a:pt x="483" y="59"/>
                  </a:cubicBezTo>
                  <a:cubicBezTo>
                    <a:pt x="476" y="71"/>
                    <a:pt x="469" y="83"/>
                    <a:pt x="462" y="94"/>
                  </a:cubicBezTo>
                  <a:cubicBezTo>
                    <a:pt x="449" y="117"/>
                    <a:pt x="435" y="140"/>
                    <a:pt x="419" y="166"/>
                  </a:cubicBezTo>
                  <a:cubicBezTo>
                    <a:pt x="393" y="209"/>
                    <a:pt x="393" y="209"/>
                    <a:pt x="393" y="209"/>
                  </a:cubicBezTo>
                  <a:cubicBezTo>
                    <a:pt x="389" y="216"/>
                    <a:pt x="384" y="223"/>
                    <a:pt x="380" y="232"/>
                  </a:cubicBezTo>
                  <a:cubicBezTo>
                    <a:pt x="378" y="237"/>
                    <a:pt x="375" y="241"/>
                    <a:pt x="374" y="247"/>
                  </a:cubicBezTo>
                  <a:cubicBezTo>
                    <a:pt x="372" y="253"/>
                    <a:pt x="371" y="260"/>
                    <a:pt x="372" y="267"/>
                  </a:cubicBezTo>
                  <a:cubicBezTo>
                    <a:pt x="372" y="271"/>
                    <a:pt x="373" y="275"/>
                    <a:pt x="375" y="278"/>
                  </a:cubicBezTo>
                  <a:cubicBezTo>
                    <a:pt x="376" y="280"/>
                    <a:pt x="377" y="282"/>
                    <a:pt x="377" y="284"/>
                  </a:cubicBezTo>
                  <a:cubicBezTo>
                    <a:pt x="378" y="285"/>
                    <a:pt x="379" y="287"/>
                    <a:pt x="381" y="288"/>
                  </a:cubicBezTo>
                  <a:cubicBezTo>
                    <a:pt x="383" y="292"/>
                    <a:pt x="386" y="295"/>
                    <a:pt x="389" y="297"/>
                  </a:cubicBezTo>
                  <a:cubicBezTo>
                    <a:pt x="393" y="300"/>
                    <a:pt x="397" y="302"/>
                    <a:pt x="400" y="303"/>
                  </a:cubicBezTo>
                  <a:cubicBezTo>
                    <a:pt x="404" y="304"/>
                    <a:pt x="408" y="305"/>
                    <a:pt x="411" y="305"/>
                  </a:cubicBezTo>
                  <a:cubicBezTo>
                    <a:pt x="412" y="305"/>
                    <a:pt x="412" y="305"/>
                    <a:pt x="413" y="305"/>
                  </a:cubicBezTo>
                  <a:cubicBezTo>
                    <a:pt x="417" y="304"/>
                    <a:pt x="421" y="303"/>
                    <a:pt x="425" y="302"/>
                  </a:cubicBezTo>
                  <a:cubicBezTo>
                    <a:pt x="438" y="296"/>
                    <a:pt x="438" y="296"/>
                    <a:pt x="438" y="296"/>
                  </a:cubicBezTo>
                  <a:cubicBezTo>
                    <a:pt x="484" y="276"/>
                    <a:pt x="484" y="276"/>
                    <a:pt x="484" y="276"/>
                  </a:cubicBezTo>
                  <a:cubicBezTo>
                    <a:pt x="532" y="255"/>
                    <a:pt x="580" y="233"/>
                    <a:pt x="628" y="211"/>
                  </a:cubicBezTo>
                  <a:cubicBezTo>
                    <a:pt x="757" y="152"/>
                    <a:pt x="757" y="152"/>
                    <a:pt x="757" y="152"/>
                  </a:cubicBezTo>
                  <a:cubicBezTo>
                    <a:pt x="800" y="132"/>
                    <a:pt x="843" y="112"/>
                    <a:pt x="886" y="92"/>
                  </a:cubicBezTo>
                  <a:cubicBezTo>
                    <a:pt x="950" y="63"/>
                    <a:pt x="950" y="63"/>
                    <a:pt x="950" y="63"/>
                  </a:cubicBezTo>
                  <a:cubicBezTo>
                    <a:pt x="974" y="52"/>
                    <a:pt x="998" y="43"/>
                    <a:pt x="1021" y="34"/>
                  </a:cubicBezTo>
                  <a:cubicBezTo>
                    <a:pt x="1028" y="32"/>
                    <a:pt x="1037" y="30"/>
                    <a:pt x="1041" y="25"/>
                  </a:cubicBezTo>
                  <a:cubicBezTo>
                    <a:pt x="1044" y="23"/>
                    <a:pt x="1047" y="20"/>
                    <a:pt x="1050" y="17"/>
                  </a:cubicBezTo>
                  <a:cubicBezTo>
                    <a:pt x="1051" y="15"/>
                    <a:pt x="1053" y="12"/>
                    <a:pt x="1052" y="10"/>
                  </a:cubicBezTo>
                  <a:cubicBezTo>
                    <a:pt x="1051" y="8"/>
                    <a:pt x="1049" y="7"/>
                    <a:pt x="1047" y="6"/>
                  </a:cubicBezTo>
                  <a:cubicBezTo>
                    <a:pt x="1044" y="6"/>
                    <a:pt x="1041" y="6"/>
                    <a:pt x="1039" y="6"/>
                  </a:cubicBezTo>
                  <a:cubicBezTo>
                    <a:pt x="1038" y="6"/>
                    <a:pt x="1038" y="6"/>
                    <a:pt x="1037" y="6"/>
                  </a:cubicBezTo>
                  <a:cubicBezTo>
                    <a:pt x="1026" y="6"/>
                    <a:pt x="1015" y="8"/>
                    <a:pt x="1004" y="11"/>
                  </a:cubicBezTo>
                  <a:cubicBezTo>
                    <a:pt x="973" y="20"/>
                    <a:pt x="944" y="32"/>
                    <a:pt x="916" y="44"/>
                  </a:cubicBezTo>
                  <a:cubicBezTo>
                    <a:pt x="902" y="50"/>
                    <a:pt x="889" y="57"/>
                    <a:pt x="875" y="63"/>
                  </a:cubicBezTo>
                  <a:cubicBezTo>
                    <a:pt x="813" y="92"/>
                    <a:pt x="813" y="92"/>
                    <a:pt x="813" y="92"/>
                  </a:cubicBezTo>
                  <a:cubicBezTo>
                    <a:pt x="751" y="121"/>
                    <a:pt x="751" y="121"/>
                    <a:pt x="751" y="121"/>
                  </a:cubicBezTo>
                  <a:cubicBezTo>
                    <a:pt x="690" y="149"/>
                    <a:pt x="690" y="149"/>
                    <a:pt x="690" y="149"/>
                  </a:cubicBezTo>
                  <a:cubicBezTo>
                    <a:pt x="643" y="171"/>
                    <a:pt x="595" y="192"/>
                    <a:pt x="547" y="213"/>
                  </a:cubicBezTo>
                  <a:cubicBezTo>
                    <a:pt x="455" y="255"/>
                    <a:pt x="455" y="255"/>
                    <a:pt x="455" y="255"/>
                  </a:cubicBezTo>
                  <a:cubicBezTo>
                    <a:pt x="432" y="265"/>
                    <a:pt x="432" y="265"/>
                    <a:pt x="432" y="265"/>
                  </a:cubicBezTo>
                  <a:cubicBezTo>
                    <a:pt x="420" y="270"/>
                    <a:pt x="420" y="270"/>
                    <a:pt x="420" y="270"/>
                  </a:cubicBezTo>
                  <a:cubicBezTo>
                    <a:pt x="415" y="273"/>
                    <a:pt x="415" y="273"/>
                    <a:pt x="415" y="273"/>
                  </a:cubicBezTo>
                  <a:cubicBezTo>
                    <a:pt x="414" y="273"/>
                    <a:pt x="413" y="273"/>
                    <a:pt x="412" y="273"/>
                  </a:cubicBezTo>
                  <a:cubicBezTo>
                    <a:pt x="412" y="273"/>
                    <a:pt x="412" y="273"/>
                    <a:pt x="412" y="273"/>
                  </a:cubicBezTo>
                  <a:cubicBezTo>
                    <a:pt x="410" y="273"/>
                    <a:pt x="409" y="273"/>
                    <a:pt x="407" y="272"/>
                  </a:cubicBezTo>
                  <a:cubicBezTo>
                    <a:pt x="407" y="272"/>
                    <a:pt x="406" y="271"/>
                    <a:pt x="405" y="270"/>
                  </a:cubicBezTo>
                  <a:cubicBezTo>
                    <a:pt x="405" y="269"/>
                    <a:pt x="404" y="268"/>
                    <a:pt x="403" y="267"/>
                  </a:cubicBezTo>
                  <a:cubicBezTo>
                    <a:pt x="403" y="266"/>
                    <a:pt x="402" y="265"/>
                    <a:pt x="402" y="264"/>
                  </a:cubicBezTo>
                  <a:cubicBezTo>
                    <a:pt x="402" y="264"/>
                    <a:pt x="402" y="264"/>
                    <a:pt x="402" y="264"/>
                  </a:cubicBezTo>
                  <a:cubicBezTo>
                    <a:pt x="402" y="263"/>
                    <a:pt x="402" y="263"/>
                    <a:pt x="402" y="263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2"/>
                    <a:pt x="402" y="261"/>
                    <a:pt x="402" y="260"/>
                  </a:cubicBezTo>
                  <a:cubicBezTo>
                    <a:pt x="402" y="257"/>
                    <a:pt x="403" y="254"/>
                    <a:pt x="404" y="251"/>
                  </a:cubicBezTo>
                  <a:cubicBezTo>
                    <a:pt x="407" y="245"/>
                    <a:pt x="410" y="239"/>
                    <a:pt x="414" y="232"/>
                  </a:cubicBezTo>
                  <a:cubicBezTo>
                    <a:pt x="426" y="212"/>
                    <a:pt x="426" y="212"/>
                    <a:pt x="426" y="212"/>
                  </a:cubicBezTo>
                  <a:cubicBezTo>
                    <a:pt x="433" y="199"/>
                    <a:pt x="441" y="185"/>
                    <a:pt x="448" y="171"/>
                  </a:cubicBezTo>
                  <a:cubicBezTo>
                    <a:pt x="466" y="140"/>
                    <a:pt x="484" y="109"/>
                    <a:pt x="501" y="78"/>
                  </a:cubicBezTo>
                  <a:cubicBezTo>
                    <a:pt x="509" y="64"/>
                    <a:pt x="517" y="49"/>
                    <a:pt x="524" y="35"/>
                  </a:cubicBezTo>
                  <a:cubicBezTo>
                    <a:pt x="525" y="34"/>
                    <a:pt x="526" y="32"/>
                    <a:pt x="526" y="31"/>
                  </a:cubicBezTo>
                  <a:cubicBezTo>
                    <a:pt x="527" y="30"/>
                    <a:pt x="527" y="29"/>
                    <a:pt x="527" y="29"/>
                  </a:cubicBezTo>
                  <a:cubicBezTo>
                    <a:pt x="527" y="28"/>
                    <a:pt x="527" y="27"/>
                    <a:pt x="527" y="26"/>
                  </a:cubicBezTo>
                  <a:cubicBezTo>
                    <a:pt x="528" y="23"/>
                    <a:pt x="527" y="20"/>
                    <a:pt x="526" y="17"/>
                  </a:cubicBezTo>
                  <a:cubicBezTo>
                    <a:pt x="525" y="14"/>
                    <a:pt x="523" y="12"/>
                    <a:pt x="521" y="9"/>
                  </a:cubicBezTo>
                  <a:cubicBezTo>
                    <a:pt x="520" y="8"/>
                    <a:pt x="519" y="7"/>
                    <a:pt x="518" y="6"/>
                  </a:cubicBezTo>
                  <a:cubicBezTo>
                    <a:pt x="517" y="6"/>
                    <a:pt x="517" y="5"/>
                    <a:pt x="516" y="5"/>
                  </a:cubicBezTo>
                  <a:cubicBezTo>
                    <a:pt x="515" y="5"/>
                    <a:pt x="515" y="4"/>
                    <a:pt x="514" y="4"/>
                  </a:cubicBezTo>
                  <a:cubicBezTo>
                    <a:pt x="513" y="3"/>
                    <a:pt x="511" y="2"/>
                    <a:pt x="510" y="2"/>
                  </a:cubicBezTo>
                  <a:cubicBezTo>
                    <a:pt x="508" y="1"/>
                    <a:pt x="508" y="1"/>
                    <a:pt x="508" y="1"/>
                  </a:cubicBezTo>
                  <a:cubicBezTo>
                    <a:pt x="507" y="1"/>
                    <a:pt x="506" y="1"/>
                    <a:pt x="506" y="1"/>
                  </a:cubicBezTo>
                  <a:cubicBezTo>
                    <a:pt x="504" y="0"/>
                    <a:pt x="502" y="0"/>
                    <a:pt x="50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</p:spTree>
    <p:extLst>
      <p:ext uri="{BB962C8B-B14F-4D97-AF65-F5344CB8AC3E}">
        <p14:creationId xmlns:p14="http://schemas.microsoft.com/office/powerpoint/2010/main" val="2656789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KNM. </a:t>
            </a:r>
            <a:r>
              <a:rPr lang="ru-RU" dirty="0" smtClean="0"/>
              <a:t>Выгоды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025367"/>
            <a:ext cx="5580000" cy="4447586"/>
          </a:xfrm>
        </p:spPr>
        <p:txBody>
          <a:bodyPr/>
          <a:lstStyle/>
          <a:p>
            <a:pPr marL="0" indent="0">
              <a:buNone/>
            </a:pPr>
            <a:r>
              <a:rPr lang="ru-RU" b="1" dirty="0">
                <a:solidFill>
                  <a:schemeClr val="accent1"/>
                </a:solidFill>
              </a:rPr>
              <a:t>Понимание каждого принтера и </a:t>
            </a:r>
            <a:r>
              <a:rPr lang="ru-RU" b="1" dirty="0" smtClean="0">
                <a:solidFill>
                  <a:schemeClr val="accent1"/>
                </a:solidFill>
              </a:rPr>
              <a:t>МФУ</a:t>
            </a:r>
            <a:endParaRPr lang="en-GB" b="1" dirty="0">
              <a:solidFill>
                <a:schemeClr val="accent1"/>
              </a:solidFill>
            </a:endParaRPr>
          </a:p>
          <a:p>
            <a:pPr fontAlgn="base"/>
            <a:r>
              <a:rPr lang="ru-RU" dirty="0"/>
              <a:t>Унификация управления и гибкая настройка функционала с учетом индивидуальных требований упрощает процессы обработки документов и исключает ошибки</a:t>
            </a:r>
            <a:r>
              <a:rPr lang="ru-RU" dirty="0" smtClean="0"/>
              <a:t> </a:t>
            </a:r>
            <a:endParaRPr lang="ru-RU" dirty="0"/>
          </a:p>
          <a:p>
            <a:pPr marL="0" indent="0" fontAlgn="base">
              <a:buNone/>
            </a:pPr>
            <a:endParaRPr lang="ru-RU" b="1" dirty="0" smtClean="0">
              <a:solidFill>
                <a:schemeClr val="accent1"/>
              </a:solidFill>
            </a:endParaRPr>
          </a:p>
          <a:p>
            <a:pPr marL="0" indent="0" fontAlgn="base">
              <a:buNone/>
            </a:pPr>
            <a:r>
              <a:rPr lang="ru-RU" b="1" dirty="0" smtClean="0">
                <a:solidFill>
                  <a:schemeClr val="accent1"/>
                </a:solidFill>
              </a:rPr>
              <a:t>Свобода </a:t>
            </a:r>
            <a:r>
              <a:rPr lang="ru-RU" b="1" dirty="0">
                <a:solidFill>
                  <a:schemeClr val="accent1"/>
                </a:solidFill>
              </a:rPr>
              <a:t>передвижения.</a:t>
            </a:r>
          </a:p>
          <a:p>
            <a:r>
              <a:rPr lang="ru-RU" dirty="0"/>
              <a:t>Доступная печать документов на любом принтере или МФУ с ПК, планшета или смартфона. Быстрое сканирование в почтовый ящик, папку или электронный архив одним </a:t>
            </a:r>
            <a:r>
              <a:rPr lang="ru-RU" dirty="0" smtClean="0"/>
              <a:t>кликом</a:t>
            </a:r>
            <a:endParaRPr lang="ru-RU" b="1" dirty="0" smtClean="0">
              <a:solidFill>
                <a:schemeClr val="accent1"/>
              </a:solidFill>
            </a:endParaRPr>
          </a:p>
          <a:p>
            <a:pPr fontAlgn="base"/>
            <a:endParaRPr lang="ru-RU" b="1" dirty="0">
              <a:solidFill>
                <a:schemeClr val="accent1"/>
              </a:solidFill>
            </a:endParaRPr>
          </a:p>
          <a:p>
            <a:pPr marL="0" indent="0" fontAlgn="base">
              <a:buNone/>
            </a:pPr>
            <a:r>
              <a:rPr lang="ru-RU" b="1" dirty="0">
                <a:solidFill>
                  <a:schemeClr val="accent1"/>
                </a:solidFill>
              </a:rPr>
              <a:t>Выполнение своих задачи где угодно и когда угодно.</a:t>
            </a:r>
          </a:p>
          <a:p>
            <a:r>
              <a:rPr lang="ru-RU" dirty="0"/>
              <a:t>Если с принтером что-то не так, система предупредит прежде, чем это может повредить вашей работе. Можно просто перейти к следующему незанятому устройству и закончить свою работу </a:t>
            </a:r>
            <a:r>
              <a:rPr lang="ru-RU" dirty="0" smtClean="0"/>
              <a:t>там</a:t>
            </a:r>
          </a:p>
          <a:p>
            <a:endParaRPr lang="ru-RU" dirty="0"/>
          </a:p>
          <a:p>
            <a:pPr marL="0" indent="0" fontAlgn="base">
              <a:buNone/>
            </a:pPr>
            <a:r>
              <a:rPr lang="ru-RU" b="1" dirty="0">
                <a:solidFill>
                  <a:schemeClr val="accent1"/>
                </a:solidFill>
              </a:rPr>
              <a:t>Защита своих документов.</a:t>
            </a:r>
          </a:p>
          <a:p>
            <a:r>
              <a:rPr lang="ru-RU" dirty="0"/>
              <a:t>Больше не нужно бояться того, что кто-то прочитает содержание ваших документов. Задания распечатаются прямо в руки только после </a:t>
            </a:r>
            <a:r>
              <a:rPr lang="ru-RU" dirty="0" smtClean="0"/>
              <a:t>авторизации</a:t>
            </a:r>
            <a:endParaRPr lang="ru-RU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/>
          </p:nvPr>
        </p:nvSpPr>
        <p:spPr>
          <a:xfrm>
            <a:off x="385765" y="597392"/>
            <a:ext cx="5605463" cy="427976"/>
          </a:xfrm>
        </p:spPr>
        <p:txBody>
          <a:bodyPr/>
          <a:lstStyle/>
          <a:p>
            <a:r>
              <a:rPr lang="ru-RU" dirty="0" smtClean="0"/>
              <a:t>Для сотрудников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12</a:t>
            </a:fld>
            <a:endParaRPr lang="en-GB" dirty="0"/>
          </a:p>
        </p:txBody>
      </p:sp>
      <p:pic>
        <p:nvPicPr>
          <p:cNvPr id="12298" name="Picture 10" descr="https://careers.workopolis.com/wp-content/uploads/sites/5/2016/07/iStock_81458689_MEDIUM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06" r="35538"/>
          <a:stretch/>
        </p:blipFill>
        <p:spPr bwMode="auto">
          <a:xfrm>
            <a:off x="6247967" y="0"/>
            <a:ext cx="5947901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id="{9137499B-3BCC-0F48-BCB4-20EE17112C18}"/>
              </a:ext>
            </a:extLst>
          </p:cNvPr>
          <p:cNvGrpSpPr>
            <a:grpSpLocks noChangeAspect="1"/>
          </p:cNvGrpSpPr>
          <p:nvPr/>
        </p:nvGrpSpPr>
        <p:grpSpPr>
          <a:xfrm>
            <a:off x="9807148" y="3695637"/>
            <a:ext cx="2183735" cy="3031099"/>
            <a:chOff x="3474000" y="1591560"/>
            <a:chExt cx="3200759" cy="4442760"/>
          </a:xfrm>
          <a:solidFill>
            <a:schemeClr val="accent4"/>
          </a:solidFill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47440F9-F6EE-9649-9F3E-406ACE369FA2}"/>
                </a:ext>
              </a:extLst>
            </p:cNvPr>
            <p:cNvSpPr/>
            <p:nvPr/>
          </p:nvSpPr>
          <p:spPr>
            <a:xfrm>
              <a:off x="4721760" y="5638320"/>
              <a:ext cx="829439" cy="17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5" h="497">
                  <a:moveTo>
                    <a:pt x="2267" y="0"/>
                  </a:moveTo>
                  <a:cubicBezTo>
                    <a:pt x="2223" y="13"/>
                    <a:pt x="2184" y="45"/>
                    <a:pt x="2153" y="64"/>
                  </a:cubicBezTo>
                  <a:cubicBezTo>
                    <a:pt x="2102" y="83"/>
                    <a:pt x="2070" y="96"/>
                    <a:pt x="2019" y="96"/>
                  </a:cubicBezTo>
                  <a:cubicBezTo>
                    <a:pt x="2000" y="115"/>
                    <a:pt x="1968" y="115"/>
                    <a:pt x="1955" y="115"/>
                  </a:cubicBezTo>
                  <a:cubicBezTo>
                    <a:pt x="1885" y="134"/>
                    <a:pt x="1885" y="134"/>
                    <a:pt x="1885" y="134"/>
                  </a:cubicBezTo>
                  <a:cubicBezTo>
                    <a:pt x="1834" y="146"/>
                    <a:pt x="1783" y="166"/>
                    <a:pt x="1751" y="166"/>
                  </a:cubicBezTo>
                  <a:cubicBezTo>
                    <a:pt x="1700" y="178"/>
                    <a:pt x="1649" y="178"/>
                    <a:pt x="1618" y="178"/>
                  </a:cubicBezTo>
                  <a:cubicBezTo>
                    <a:pt x="1586" y="178"/>
                    <a:pt x="1567" y="178"/>
                    <a:pt x="1535" y="178"/>
                  </a:cubicBezTo>
                  <a:cubicBezTo>
                    <a:pt x="1516" y="178"/>
                    <a:pt x="1484" y="178"/>
                    <a:pt x="1452" y="178"/>
                  </a:cubicBezTo>
                  <a:cubicBezTo>
                    <a:pt x="1401" y="178"/>
                    <a:pt x="1369" y="197"/>
                    <a:pt x="1318" y="197"/>
                  </a:cubicBezTo>
                  <a:cubicBezTo>
                    <a:pt x="1286" y="197"/>
                    <a:pt x="1248" y="197"/>
                    <a:pt x="1204" y="197"/>
                  </a:cubicBezTo>
                  <a:cubicBezTo>
                    <a:pt x="1153" y="197"/>
                    <a:pt x="1102" y="197"/>
                    <a:pt x="1070" y="197"/>
                  </a:cubicBezTo>
                  <a:cubicBezTo>
                    <a:pt x="936" y="178"/>
                    <a:pt x="936" y="178"/>
                    <a:pt x="936" y="178"/>
                  </a:cubicBezTo>
                  <a:cubicBezTo>
                    <a:pt x="898" y="178"/>
                    <a:pt x="866" y="178"/>
                    <a:pt x="815" y="178"/>
                  </a:cubicBezTo>
                  <a:cubicBezTo>
                    <a:pt x="764" y="178"/>
                    <a:pt x="764" y="178"/>
                    <a:pt x="764" y="178"/>
                  </a:cubicBezTo>
                  <a:cubicBezTo>
                    <a:pt x="720" y="178"/>
                    <a:pt x="720" y="178"/>
                    <a:pt x="720" y="178"/>
                  </a:cubicBezTo>
                  <a:cubicBezTo>
                    <a:pt x="681" y="178"/>
                    <a:pt x="650" y="178"/>
                    <a:pt x="618" y="166"/>
                  </a:cubicBezTo>
                  <a:cubicBezTo>
                    <a:pt x="535" y="166"/>
                    <a:pt x="535" y="166"/>
                    <a:pt x="535" y="166"/>
                  </a:cubicBezTo>
                  <a:cubicBezTo>
                    <a:pt x="503" y="166"/>
                    <a:pt x="465" y="166"/>
                    <a:pt x="433" y="146"/>
                  </a:cubicBezTo>
                  <a:cubicBezTo>
                    <a:pt x="401" y="146"/>
                    <a:pt x="369" y="146"/>
                    <a:pt x="331" y="146"/>
                  </a:cubicBezTo>
                  <a:cubicBezTo>
                    <a:pt x="236" y="134"/>
                    <a:pt x="236" y="134"/>
                    <a:pt x="236" y="134"/>
                  </a:cubicBezTo>
                  <a:cubicBezTo>
                    <a:pt x="197" y="115"/>
                    <a:pt x="166" y="96"/>
                    <a:pt x="115" y="115"/>
                  </a:cubicBezTo>
                  <a:cubicBezTo>
                    <a:pt x="115" y="115"/>
                    <a:pt x="102" y="115"/>
                    <a:pt x="83" y="146"/>
                  </a:cubicBezTo>
                  <a:cubicBezTo>
                    <a:pt x="64" y="166"/>
                    <a:pt x="51" y="178"/>
                    <a:pt x="32" y="197"/>
                  </a:cubicBezTo>
                  <a:cubicBezTo>
                    <a:pt x="32" y="217"/>
                    <a:pt x="13" y="248"/>
                    <a:pt x="0" y="267"/>
                  </a:cubicBezTo>
                  <a:cubicBezTo>
                    <a:pt x="0" y="299"/>
                    <a:pt x="0" y="312"/>
                    <a:pt x="0" y="331"/>
                  </a:cubicBezTo>
                  <a:cubicBezTo>
                    <a:pt x="0" y="350"/>
                    <a:pt x="13" y="363"/>
                    <a:pt x="32" y="363"/>
                  </a:cubicBezTo>
                  <a:cubicBezTo>
                    <a:pt x="83" y="382"/>
                    <a:pt x="115" y="414"/>
                    <a:pt x="166" y="414"/>
                  </a:cubicBezTo>
                  <a:cubicBezTo>
                    <a:pt x="185" y="433"/>
                    <a:pt x="217" y="433"/>
                    <a:pt x="236" y="433"/>
                  </a:cubicBezTo>
                  <a:cubicBezTo>
                    <a:pt x="267" y="446"/>
                    <a:pt x="299" y="446"/>
                    <a:pt x="331" y="446"/>
                  </a:cubicBezTo>
                  <a:cubicBezTo>
                    <a:pt x="369" y="446"/>
                    <a:pt x="414" y="465"/>
                    <a:pt x="452" y="465"/>
                  </a:cubicBezTo>
                  <a:cubicBezTo>
                    <a:pt x="548" y="465"/>
                    <a:pt x="548" y="465"/>
                    <a:pt x="548" y="465"/>
                  </a:cubicBezTo>
                  <a:cubicBezTo>
                    <a:pt x="586" y="484"/>
                    <a:pt x="630" y="484"/>
                    <a:pt x="669" y="484"/>
                  </a:cubicBezTo>
                  <a:cubicBezTo>
                    <a:pt x="701" y="484"/>
                    <a:pt x="751" y="497"/>
                    <a:pt x="783" y="497"/>
                  </a:cubicBezTo>
                  <a:cubicBezTo>
                    <a:pt x="885" y="497"/>
                    <a:pt x="987" y="497"/>
                    <a:pt x="1083" y="497"/>
                  </a:cubicBezTo>
                  <a:cubicBezTo>
                    <a:pt x="1153" y="484"/>
                    <a:pt x="1153" y="484"/>
                    <a:pt x="1153" y="484"/>
                  </a:cubicBezTo>
                  <a:cubicBezTo>
                    <a:pt x="1185" y="484"/>
                    <a:pt x="1204" y="484"/>
                    <a:pt x="1216" y="465"/>
                  </a:cubicBezTo>
                  <a:cubicBezTo>
                    <a:pt x="1267" y="465"/>
                    <a:pt x="1337" y="446"/>
                    <a:pt x="1382" y="433"/>
                  </a:cubicBezTo>
                  <a:cubicBezTo>
                    <a:pt x="1433" y="414"/>
                    <a:pt x="1484" y="401"/>
                    <a:pt x="1535" y="382"/>
                  </a:cubicBezTo>
                  <a:cubicBezTo>
                    <a:pt x="1586" y="363"/>
                    <a:pt x="1637" y="363"/>
                    <a:pt x="1688" y="363"/>
                  </a:cubicBezTo>
                  <a:cubicBezTo>
                    <a:pt x="1739" y="363"/>
                    <a:pt x="1783" y="331"/>
                    <a:pt x="1834" y="312"/>
                  </a:cubicBezTo>
                  <a:cubicBezTo>
                    <a:pt x="1866" y="299"/>
                    <a:pt x="1885" y="299"/>
                    <a:pt x="1917" y="280"/>
                  </a:cubicBezTo>
                  <a:cubicBezTo>
                    <a:pt x="1936" y="280"/>
                    <a:pt x="1968" y="267"/>
                    <a:pt x="1987" y="267"/>
                  </a:cubicBezTo>
                  <a:cubicBezTo>
                    <a:pt x="2019" y="248"/>
                    <a:pt x="2038" y="248"/>
                    <a:pt x="2070" y="229"/>
                  </a:cubicBezTo>
                  <a:cubicBezTo>
                    <a:pt x="2089" y="217"/>
                    <a:pt x="2102" y="197"/>
                    <a:pt x="2133" y="197"/>
                  </a:cubicBezTo>
                  <a:cubicBezTo>
                    <a:pt x="2153" y="178"/>
                    <a:pt x="2172" y="166"/>
                    <a:pt x="2203" y="146"/>
                  </a:cubicBezTo>
                  <a:cubicBezTo>
                    <a:pt x="2223" y="134"/>
                    <a:pt x="2235" y="115"/>
                    <a:pt x="2254" y="96"/>
                  </a:cubicBezTo>
                  <a:cubicBezTo>
                    <a:pt x="2267" y="83"/>
                    <a:pt x="2267" y="83"/>
                    <a:pt x="2286" y="64"/>
                  </a:cubicBezTo>
                  <a:cubicBezTo>
                    <a:pt x="2286" y="64"/>
                    <a:pt x="2305" y="64"/>
                    <a:pt x="2305" y="45"/>
                  </a:cubicBezTo>
                  <a:lnTo>
                    <a:pt x="2286" y="32"/>
                  </a:lnTo>
                  <a:cubicBezTo>
                    <a:pt x="2286" y="13"/>
                    <a:pt x="2267" y="0"/>
                    <a:pt x="2267" y="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4A8BEAF-21D1-9540-9C1F-1DF589CAE95F}"/>
                </a:ext>
              </a:extLst>
            </p:cNvPr>
            <p:cNvSpPr/>
            <p:nvPr/>
          </p:nvSpPr>
          <p:spPr>
            <a:xfrm>
              <a:off x="3474000" y="2222280"/>
              <a:ext cx="543600" cy="455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1" h="1267">
                  <a:moveTo>
                    <a:pt x="926" y="885"/>
                  </a:moveTo>
                  <a:cubicBezTo>
                    <a:pt x="964" y="917"/>
                    <a:pt x="996" y="955"/>
                    <a:pt x="1008" y="987"/>
                  </a:cubicBezTo>
                  <a:cubicBezTo>
                    <a:pt x="1027" y="1019"/>
                    <a:pt x="1078" y="1019"/>
                    <a:pt x="1110" y="1051"/>
                  </a:cubicBezTo>
                  <a:cubicBezTo>
                    <a:pt x="1129" y="1070"/>
                    <a:pt x="1161" y="1102"/>
                    <a:pt x="1193" y="1134"/>
                  </a:cubicBezTo>
                  <a:cubicBezTo>
                    <a:pt x="1225" y="1153"/>
                    <a:pt x="1263" y="1172"/>
                    <a:pt x="1295" y="1204"/>
                  </a:cubicBezTo>
                  <a:cubicBezTo>
                    <a:pt x="1327" y="1223"/>
                    <a:pt x="1359" y="1236"/>
                    <a:pt x="1410" y="1255"/>
                  </a:cubicBezTo>
                  <a:cubicBezTo>
                    <a:pt x="1429" y="1255"/>
                    <a:pt x="1429" y="1255"/>
                    <a:pt x="1448" y="1255"/>
                  </a:cubicBezTo>
                  <a:cubicBezTo>
                    <a:pt x="1448" y="1255"/>
                    <a:pt x="1448" y="1267"/>
                    <a:pt x="1461" y="1267"/>
                  </a:cubicBezTo>
                  <a:cubicBezTo>
                    <a:pt x="1461" y="1255"/>
                    <a:pt x="1480" y="1255"/>
                    <a:pt x="1480" y="1236"/>
                  </a:cubicBezTo>
                  <a:cubicBezTo>
                    <a:pt x="1492" y="1223"/>
                    <a:pt x="1511" y="1204"/>
                    <a:pt x="1511" y="1204"/>
                  </a:cubicBezTo>
                  <a:cubicBezTo>
                    <a:pt x="1461" y="1153"/>
                    <a:pt x="1397" y="1121"/>
                    <a:pt x="1359" y="1051"/>
                  </a:cubicBezTo>
                  <a:cubicBezTo>
                    <a:pt x="1359" y="1038"/>
                    <a:pt x="1346" y="1019"/>
                    <a:pt x="1327" y="1000"/>
                  </a:cubicBezTo>
                  <a:cubicBezTo>
                    <a:pt x="1327" y="987"/>
                    <a:pt x="1314" y="968"/>
                    <a:pt x="1295" y="955"/>
                  </a:cubicBezTo>
                  <a:cubicBezTo>
                    <a:pt x="1276" y="936"/>
                    <a:pt x="1244" y="904"/>
                    <a:pt x="1225" y="866"/>
                  </a:cubicBezTo>
                  <a:cubicBezTo>
                    <a:pt x="1212" y="834"/>
                    <a:pt x="1180" y="822"/>
                    <a:pt x="1161" y="783"/>
                  </a:cubicBezTo>
                  <a:cubicBezTo>
                    <a:pt x="1142" y="771"/>
                    <a:pt x="1142" y="751"/>
                    <a:pt x="1129" y="732"/>
                  </a:cubicBezTo>
                  <a:cubicBezTo>
                    <a:pt x="1129" y="720"/>
                    <a:pt x="1110" y="688"/>
                    <a:pt x="1091" y="669"/>
                  </a:cubicBezTo>
                  <a:cubicBezTo>
                    <a:pt x="1059" y="599"/>
                    <a:pt x="1008" y="567"/>
                    <a:pt x="964" y="516"/>
                  </a:cubicBezTo>
                  <a:cubicBezTo>
                    <a:pt x="913" y="452"/>
                    <a:pt x="862" y="401"/>
                    <a:pt x="811" y="350"/>
                  </a:cubicBezTo>
                  <a:cubicBezTo>
                    <a:pt x="779" y="318"/>
                    <a:pt x="728" y="267"/>
                    <a:pt x="677" y="248"/>
                  </a:cubicBezTo>
                  <a:cubicBezTo>
                    <a:pt x="626" y="217"/>
                    <a:pt x="594" y="185"/>
                    <a:pt x="543" y="153"/>
                  </a:cubicBezTo>
                  <a:cubicBezTo>
                    <a:pt x="492" y="134"/>
                    <a:pt x="461" y="102"/>
                    <a:pt x="410" y="70"/>
                  </a:cubicBezTo>
                  <a:cubicBezTo>
                    <a:pt x="391" y="51"/>
                    <a:pt x="359" y="51"/>
                    <a:pt x="340" y="32"/>
                  </a:cubicBezTo>
                  <a:cubicBezTo>
                    <a:pt x="308" y="19"/>
                    <a:pt x="295" y="0"/>
                    <a:pt x="257" y="0"/>
                  </a:cubicBezTo>
                  <a:cubicBezTo>
                    <a:pt x="244" y="0"/>
                    <a:pt x="225" y="0"/>
                    <a:pt x="193" y="19"/>
                  </a:cubicBezTo>
                  <a:cubicBezTo>
                    <a:pt x="174" y="32"/>
                    <a:pt x="142" y="70"/>
                    <a:pt x="123" y="83"/>
                  </a:cubicBezTo>
                  <a:cubicBezTo>
                    <a:pt x="91" y="102"/>
                    <a:pt x="79" y="115"/>
                    <a:pt x="59" y="153"/>
                  </a:cubicBezTo>
                  <a:cubicBezTo>
                    <a:pt x="28" y="166"/>
                    <a:pt x="8" y="185"/>
                    <a:pt x="8" y="204"/>
                  </a:cubicBezTo>
                  <a:cubicBezTo>
                    <a:pt x="-11" y="236"/>
                    <a:pt x="8" y="248"/>
                    <a:pt x="8" y="248"/>
                  </a:cubicBezTo>
                  <a:cubicBezTo>
                    <a:pt x="28" y="287"/>
                    <a:pt x="59" y="299"/>
                    <a:pt x="79" y="338"/>
                  </a:cubicBezTo>
                  <a:cubicBezTo>
                    <a:pt x="91" y="338"/>
                    <a:pt x="110" y="350"/>
                    <a:pt x="123" y="350"/>
                  </a:cubicBezTo>
                  <a:cubicBezTo>
                    <a:pt x="142" y="369"/>
                    <a:pt x="161" y="382"/>
                    <a:pt x="193" y="401"/>
                  </a:cubicBezTo>
                  <a:cubicBezTo>
                    <a:pt x="212" y="401"/>
                    <a:pt x="225" y="420"/>
                    <a:pt x="257" y="433"/>
                  </a:cubicBezTo>
                  <a:cubicBezTo>
                    <a:pt x="276" y="452"/>
                    <a:pt x="295" y="452"/>
                    <a:pt x="327" y="471"/>
                  </a:cubicBezTo>
                  <a:cubicBezTo>
                    <a:pt x="378" y="503"/>
                    <a:pt x="410" y="535"/>
                    <a:pt x="461" y="586"/>
                  </a:cubicBezTo>
                  <a:cubicBezTo>
                    <a:pt x="512" y="618"/>
                    <a:pt x="563" y="669"/>
                    <a:pt x="626" y="720"/>
                  </a:cubicBezTo>
                  <a:cubicBezTo>
                    <a:pt x="645" y="732"/>
                    <a:pt x="658" y="732"/>
                    <a:pt x="658" y="751"/>
                  </a:cubicBezTo>
                  <a:cubicBezTo>
                    <a:pt x="677" y="771"/>
                    <a:pt x="696" y="771"/>
                    <a:pt x="709" y="771"/>
                  </a:cubicBezTo>
                  <a:cubicBezTo>
                    <a:pt x="760" y="783"/>
                    <a:pt x="779" y="822"/>
                    <a:pt x="830" y="834"/>
                  </a:cubicBezTo>
                  <a:cubicBezTo>
                    <a:pt x="862" y="853"/>
                    <a:pt x="894" y="866"/>
                    <a:pt x="926" y="88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510B8FE6-55C8-A44A-97D5-B804F85F5C68}"/>
                </a:ext>
              </a:extLst>
            </p:cNvPr>
            <p:cNvSpPr/>
            <p:nvPr/>
          </p:nvSpPr>
          <p:spPr>
            <a:xfrm>
              <a:off x="4329720" y="3256200"/>
              <a:ext cx="1504440" cy="1968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80" h="5469">
                  <a:moveTo>
                    <a:pt x="3662" y="1802"/>
                  </a:moveTo>
                  <a:cubicBezTo>
                    <a:pt x="3611" y="1955"/>
                    <a:pt x="3541" y="2070"/>
                    <a:pt x="3477" y="2204"/>
                  </a:cubicBezTo>
                  <a:cubicBezTo>
                    <a:pt x="3407" y="2337"/>
                    <a:pt x="3343" y="2471"/>
                    <a:pt x="3261" y="2605"/>
                  </a:cubicBezTo>
                  <a:cubicBezTo>
                    <a:pt x="3191" y="2726"/>
                    <a:pt x="3108" y="2860"/>
                    <a:pt x="3025" y="2993"/>
                  </a:cubicBezTo>
                  <a:cubicBezTo>
                    <a:pt x="2859" y="3242"/>
                    <a:pt x="2707" y="3490"/>
                    <a:pt x="2560" y="3777"/>
                  </a:cubicBezTo>
                  <a:cubicBezTo>
                    <a:pt x="2509" y="3840"/>
                    <a:pt x="2471" y="3923"/>
                    <a:pt x="2426" y="3993"/>
                  </a:cubicBezTo>
                  <a:cubicBezTo>
                    <a:pt x="2388" y="4076"/>
                    <a:pt x="2356" y="4159"/>
                    <a:pt x="2324" y="4229"/>
                  </a:cubicBezTo>
                  <a:cubicBezTo>
                    <a:pt x="2254" y="4394"/>
                    <a:pt x="2210" y="4560"/>
                    <a:pt x="2159" y="4726"/>
                  </a:cubicBezTo>
                  <a:cubicBezTo>
                    <a:pt x="2140" y="4808"/>
                    <a:pt x="2108" y="4929"/>
                    <a:pt x="2121" y="4993"/>
                  </a:cubicBezTo>
                  <a:cubicBezTo>
                    <a:pt x="2140" y="5063"/>
                    <a:pt x="2159" y="5114"/>
                    <a:pt x="2172" y="5146"/>
                  </a:cubicBezTo>
                  <a:cubicBezTo>
                    <a:pt x="2191" y="5178"/>
                    <a:pt x="2210" y="5210"/>
                    <a:pt x="2242" y="5210"/>
                  </a:cubicBezTo>
                  <a:cubicBezTo>
                    <a:pt x="2293" y="5210"/>
                    <a:pt x="2324" y="5146"/>
                    <a:pt x="2356" y="5095"/>
                  </a:cubicBezTo>
                  <a:cubicBezTo>
                    <a:pt x="2426" y="4980"/>
                    <a:pt x="2471" y="4847"/>
                    <a:pt x="2541" y="4713"/>
                  </a:cubicBezTo>
                  <a:cubicBezTo>
                    <a:pt x="2605" y="4541"/>
                    <a:pt x="2675" y="4362"/>
                    <a:pt x="2758" y="4210"/>
                  </a:cubicBezTo>
                  <a:cubicBezTo>
                    <a:pt x="2840" y="4044"/>
                    <a:pt x="2942" y="3878"/>
                    <a:pt x="3044" y="3707"/>
                  </a:cubicBezTo>
                  <a:cubicBezTo>
                    <a:pt x="3140" y="3560"/>
                    <a:pt x="3242" y="3394"/>
                    <a:pt x="3356" y="3223"/>
                  </a:cubicBezTo>
                  <a:cubicBezTo>
                    <a:pt x="3509" y="2974"/>
                    <a:pt x="3662" y="2726"/>
                    <a:pt x="3808" y="2458"/>
                  </a:cubicBezTo>
                  <a:cubicBezTo>
                    <a:pt x="3878" y="2325"/>
                    <a:pt x="3942" y="2191"/>
                    <a:pt x="3993" y="2038"/>
                  </a:cubicBezTo>
                  <a:cubicBezTo>
                    <a:pt x="4063" y="1904"/>
                    <a:pt x="4108" y="1751"/>
                    <a:pt x="4146" y="1586"/>
                  </a:cubicBezTo>
                  <a:cubicBezTo>
                    <a:pt x="4178" y="1439"/>
                    <a:pt x="4197" y="1267"/>
                    <a:pt x="4159" y="1089"/>
                  </a:cubicBezTo>
                  <a:cubicBezTo>
                    <a:pt x="4127" y="904"/>
                    <a:pt x="4044" y="739"/>
                    <a:pt x="3910" y="605"/>
                  </a:cubicBezTo>
                  <a:cubicBezTo>
                    <a:pt x="3878" y="567"/>
                    <a:pt x="3827" y="535"/>
                    <a:pt x="3796" y="503"/>
                  </a:cubicBezTo>
                  <a:cubicBezTo>
                    <a:pt x="3745" y="471"/>
                    <a:pt x="3694" y="452"/>
                    <a:pt x="3624" y="433"/>
                  </a:cubicBezTo>
                  <a:cubicBezTo>
                    <a:pt x="3611" y="420"/>
                    <a:pt x="3579" y="420"/>
                    <a:pt x="3541" y="420"/>
                  </a:cubicBezTo>
                  <a:cubicBezTo>
                    <a:pt x="3528" y="401"/>
                    <a:pt x="3490" y="401"/>
                    <a:pt x="3458" y="401"/>
                  </a:cubicBezTo>
                  <a:cubicBezTo>
                    <a:pt x="3407" y="401"/>
                    <a:pt x="3356" y="401"/>
                    <a:pt x="3312" y="420"/>
                  </a:cubicBezTo>
                  <a:cubicBezTo>
                    <a:pt x="3273" y="420"/>
                    <a:pt x="3242" y="420"/>
                    <a:pt x="3210" y="433"/>
                  </a:cubicBezTo>
                  <a:cubicBezTo>
                    <a:pt x="3191" y="433"/>
                    <a:pt x="3191" y="420"/>
                    <a:pt x="3191" y="420"/>
                  </a:cubicBezTo>
                  <a:cubicBezTo>
                    <a:pt x="3127" y="318"/>
                    <a:pt x="3057" y="236"/>
                    <a:pt x="2955" y="166"/>
                  </a:cubicBezTo>
                  <a:cubicBezTo>
                    <a:pt x="2923" y="153"/>
                    <a:pt x="2910" y="134"/>
                    <a:pt x="2872" y="121"/>
                  </a:cubicBezTo>
                  <a:cubicBezTo>
                    <a:pt x="2859" y="102"/>
                    <a:pt x="2828" y="83"/>
                    <a:pt x="2808" y="70"/>
                  </a:cubicBezTo>
                  <a:cubicBezTo>
                    <a:pt x="2738" y="51"/>
                    <a:pt x="2694" y="32"/>
                    <a:pt x="2643" y="19"/>
                  </a:cubicBezTo>
                  <a:cubicBezTo>
                    <a:pt x="2522" y="0"/>
                    <a:pt x="2407" y="0"/>
                    <a:pt x="2305" y="0"/>
                  </a:cubicBezTo>
                  <a:cubicBezTo>
                    <a:pt x="2210" y="0"/>
                    <a:pt x="2089" y="19"/>
                    <a:pt x="1987" y="51"/>
                  </a:cubicBezTo>
                  <a:cubicBezTo>
                    <a:pt x="1923" y="70"/>
                    <a:pt x="1853" y="83"/>
                    <a:pt x="1809" y="121"/>
                  </a:cubicBezTo>
                  <a:cubicBezTo>
                    <a:pt x="1739" y="134"/>
                    <a:pt x="1688" y="166"/>
                    <a:pt x="1637" y="204"/>
                  </a:cubicBezTo>
                  <a:cubicBezTo>
                    <a:pt x="1592" y="236"/>
                    <a:pt x="1541" y="287"/>
                    <a:pt x="1490" y="318"/>
                  </a:cubicBezTo>
                  <a:cubicBezTo>
                    <a:pt x="1439" y="369"/>
                    <a:pt x="1407" y="401"/>
                    <a:pt x="1356" y="452"/>
                  </a:cubicBezTo>
                  <a:cubicBezTo>
                    <a:pt x="1325" y="503"/>
                    <a:pt x="1286" y="554"/>
                    <a:pt x="1255" y="605"/>
                  </a:cubicBezTo>
                  <a:cubicBezTo>
                    <a:pt x="1223" y="650"/>
                    <a:pt x="1191" y="701"/>
                    <a:pt x="1172" y="771"/>
                  </a:cubicBezTo>
                  <a:cubicBezTo>
                    <a:pt x="1153" y="771"/>
                    <a:pt x="1153" y="771"/>
                    <a:pt x="1153" y="771"/>
                  </a:cubicBezTo>
                  <a:cubicBezTo>
                    <a:pt x="1140" y="771"/>
                    <a:pt x="1121" y="771"/>
                    <a:pt x="1102" y="771"/>
                  </a:cubicBezTo>
                  <a:cubicBezTo>
                    <a:pt x="987" y="739"/>
                    <a:pt x="872" y="739"/>
                    <a:pt x="739" y="751"/>
                  </a:cubicBezTo>
                  <a:cubicBezTo>
                    <a:pt x="618" y="771"/>
                    <a:pt x="503" y="822"/>
                    <a:pt x="401" y="885"/>
                  </a:cubicBezTo>
                  <a:cubicBezTo>
                    <a:pt x="350" y="917"/>
                    <a:pt x="318" y="955"/>
                    <a:pt x="267" y="1000"/>
                  </a:cubicBezTo>
                  <a:cubicBezTo>
                    <a:pt x="236" y="1051"/>
                    <a:pt x="185" y="1102"/>
                    <a:pt x="172" y="1153"/>
                  </a:cubicBezTo>
                  <a:cubicBezTo>
                    <a:pt x="102" y="1255"/>
                    <a:pt x="70" y="1369"/>
                    <a:pt x="38" y="1490"/>
                  </a:cubicBezTo>
                  <a:cubicBezTo>
                    <a:pt x="19" y="1605"/>
                    <a:pt x="0" y="1720"/>
                    <a:pt x="0" y="1841"/>
                  </a:cubicBezTo>
                  <a:cubicBezTo>
                    <a:pt x="0" y="1955"/>
                    <a:pt x="0" y="2070"/>
                    <a:pt x="19" y="2204"/>
                  </a:cubicBezTo>
                  <a:cubicBezTo>
                    <a:pt x="38" y="2325"/>
                    <a:pt x="70" y="2420"/>
                    <a:pt x="83" y="2541"/>
                  </a:cubicBezTo>
                  <a:cubicBezTo>
                    <a:pt x="121" y="2656"/>
                    <a:pt x="153" y="2770"/>
                    <a:pt x="204" y="2872"/>
                  </a:cubicBezTo>
                  <a:cubicBezTo>
                    <a:pt x="255" y="2993"/>
                    <a:pt x="306" y="3089"/>
                    <a:pt x="350" y="3191"/>
                  </a:cubicBezTo>
                  <a:cubicBezTo>
                    <a:pt x="420" y="3293"/>
                    <a:pt x="484" y="3394"/>
                    <a:pt x="554" y="3490"/>
                  </a:cubicBezTo>
                  <a:cubicBezTo>
                    <a:pt x="618" y="3573"/>
                    <a:pt x="707" y="3656"/>
                    <a:pt x="790" y="3745"/>
                  </a:cubicBezTo>
                  <a:cubicBezTo>
                    <a:pt x="936" y="3923"/>
                    <a:pt x="1121" y="4076"/>
                    <a:pt x="1255" y="4261"/>
                  </a:cubicBezTo>
                  <a:cubicBezTo>
                    <a:pt x="1325" y="4362"/>
                    <a:pt x="1388" y="4458"/>
                    <a:pt x="1439" y="4560"/>
                  </a:cubicBezTo>
                  <a:cubicBezTo>
                    <a:pt x="1471" y="4611"/>
                    <a:pt x="1490" y="4675"/>
                    <a:pt x="1503" y="4726"/>
                  </a:cubicBezTo>
                  <a:cubicBezTo>
                    <a:pt x="1522" y="4776"/>
                    <a:pt x="1541" y="4847"/>
                    <a:pt x="1554" y="4891"/>
                  </a:cubicBezTo>
                  <a:cubicBezTo>
                    <a:pt x="1554" y="4961"/>
                    <a:pt x="1573" y="5012"/>
                    <a:pt x="1573" y="5076"/>
                  </a:cubicBezTo>
                  <a:cubicBezTo>
                    <a:pt x="1573" y="5127"/>
                    <a:pt x="1573" y="5197"/>
                    <a:pt x="1573" y="5248"/>
                  </a:cubicBezTo>
                  <a:cubicBezTo>
                    <a:pt x="1573" y="5280"/>
                    <a:pt x="1554" y="5311"/>
                    <a:pt x="1554" y="5343"/>
                  </a:cubicBezTo>
                  <a:cubicBezTo>
                    <a:pt x="1554" y="5362"/>
                    <a:pt x="1541" y="5413"/>
                    <a:pt x="1541" y="5426"/>
                  </a:cubicBezTo>
                  <a:cubicBezTo>
                    <a:pt x="1541" y="5445"/>
                    <a:pt x="1554" y="5445"/>
                    <a:pt x="1554" y="5464"/>
                  </a:cubicBezTo>
                  <a:cubicBezTo>
                    <a:pt x="1592" y="5477"/>
                    <a:pt x="1624" y="5464"/>
                    <a:pt x="1637" y="5394"/>
                  </a:cubicBezTo>
                  <a:cubicBezTo>
                    <a:pt x="1688" y="5178"/>
                    <a:pt x="1688" y="4929"/>
                    <a:pt x="1624" y="4713"/>
                  </a:cubicBezTo>
                  <a:cubicBezTo>
                    <a:pt x="1605" y="4643"/>
                    <a:pt x="1592" y="4592"/>
                    <a:pt x="1573" y="4541"/>
                  </a:cubicBezTo>
                  <a:cubicBezTo>
                    <a:pt x="1541" y="4477"/>
                    <a:pt x="1522" y="4426"/>
                    <a:pt x="1490" y="4375"/>
                  </a:cubicBezTo>
                  <a:cubicBezTo>
                    <a:pt x="1439" y="4273"/>
                    <a:pt x="1369" y="4191"/>
                    <a:pt x="1286" y="4108"/>
                  </a:cubicBezTo>
                  <a:cubicBezTo>
                    <a:pt x="1153" y="3923"/>
                    <a:pt x="1006" y="3777"/>
                    <a:pt x="872" y="3624"/>
                  </a:cubicBezTo>
                  <a:cubicBezTo>
                    <a:pt x="802" y="3541"/>
                    <a:pt x="739" y="3477"/>
                    <a:pt x="669" y="3394"/>
                  </a:cubicBezTo>
                  <a:cubicBezTo>
                    <a:pt x="618" y="3305"/>
                    <a:pt x="573" y="3223"/>
                    <a:pt x="522" y="3140"/>
                  </a:cubicBezTo>
                  <a:cubicBezTo>
                    <a:pt x="471" y="3038"/>
                    <a:pt x="439" y="2955"/>
                    <a:pt x="401" y="2860"/>
                  </a:cubicBezTo>
                  <a:cubicBezTo>
                    <a:pt x="350" y="2770"/>
                    <a:pt x="318" y="2675"/>
                    <a:pt x="306" y="2573"/>
                  </a:cubicBezTo>
                  <a:cubicBezTo>
                    <a:pt x="267" y="2471"/>
                    <a:pt x="255" y="2369"/>
                    <a:pt x="236" y="2274"/>
                  </a:cubicBezTo>
                  <a:cubicBezTo>
                    <a:pt x="217" y="2172"/>
                    <a:pt x="204" y="2070"/>
                    <a:pt x="204" y="1974"/>
                  </a:cubicBezTo>
                  <a:cubicBezTo>
                    <a:pt x="204" y="1770"/>
                    <a:pt x="217" y="1573"/>
                    <a:pt x="287" y="1401"/>
                  </a:cubicBezTo>
                  <a:cubicBezTo>
                    <a:pt x="287" y="1357"/>
                    <a:pt x="318" y="1318"/>
                    <a:pt x="338" y="1267"/>
                  </a:cubicBezTo>
                  <a:cubicBezTo>
                    <a:pt x="350" y="1236"/>
                    <a:pt x="388" y="1204"/>
                    <a:pt x="401" y="1172"/>
                  </a:cubicBezTo>
                  <a:cubicBezTo>
                    <a:pt x="452" y="1121"/>
                    <a:pt x="522" y="1070"/>
                    <a:pt x="605" y="1038"/>
                  </a:cubicBezTo>
                  <a:cubicBezTo>
                    <a:pt x="751" y="968"/>
                    <a:pt x="923" y="955"/>
                    <a:pt x="1070" y="1000"/>
                  </a:cubicBezTo>
                  <a:cubicBezTo>
                    <a:pt x="1070" y="1038"/>
                    <a:pt x="1057" y="1070"/>
                    <a:pt x="1057" y="1102"/>
                  </a:cubicBezTo>
                  <a:cubicBezTo>
                    <a:pt x="1019" y="1223"/>
                    <a:pt x="1006" y="1357"/>
                    <a:pt x="1006" y="1471"/>
                  </a:cubicBezTo>
                  <a:cubicBezTo>
                    <a:pt x="1006" y="1522"/>
                    <a:pt x="1006" y="1586"/>
                    <a:pt x="1006" y="1656"/>
                  </a:cubicBezTo>
                  <a:cubicBezTo>
                    <a:pt x="1006" y="1707"/>
                    <a:pt x="1006" y="1770"/>
                    <a:pt x="1019" y="1821"/>
                  </a:cubicBezTo>
                  <a:cubicBezTo>
                    <a:pt x="1038" y="1955"/>
                    <a:pt x="1089" y="2089"/>
                    <a:pt x="1191" y="2172"/>
                  </a:cubicBezTo>
                  <a:cubicBezTo>
                    <a:pt x="1235" y="2223"/>
                    <a:pt x="1286" y="2254"/>
                    <a:pt x="1356" y="2254"/>
                  </a:cubicBezTo>
                  <a:cubicBezTo>
                    <a:pt x="1420" y="2274"/>
                    <a:pt x="1503" y="2274"/>
                    <a:pt x="1554" y="2235"/>
                  </a:cubicBezTo>
                  <a:cubicBezTo>
                    <a:pt x="1573" y="2223"/>
                    <a:pt x="1573" y="2223"/>
                    <a:pt x="1592" y="2223"/>
                  </a:cubicBezTo>
                  <a:cubicBezTo>
                    <a:pt x="1637" y="2172"/>
                    <a:pt x="1675" y="2108"/>
                    <a:pt x="1707" y="2057"/>
                  </a:cubicBezTo>
                  <a:cubicBezTo>
                    <a:pt x="1707" y="2038"/>
                    <a:pt x="1719" y="2006"/>
                    <a:pt x="1719" y="1974"/>
                  </a:cubicBezTo>
                  <a:cubicBezTo>
                    <a:pt x="1739" y="1955"/>
                    <a:pt x="1739" y="1923"/>
                    <a:pt x="1758" y="1885"/>
                  </a:cubicBezTo>
                  <a:cubicBezTo>
                    <a:pt x="1770" y="1770"/>
                    <a:pt x="1790" y="1656"/>
                    <a:pt x="1770" y="1535"/>
                  </a:cubicBezTo>
                  <a:cubicBezTo>
                    <a:pt x="1758" y="1420"/>
                    <a:pt x="1719" y="1306"/>
                    <a:pt x="1656" y="1204"/>
                  </a:cubicBezTo>
                  <a:cubicBezTo>
                    <a:pt x="1605" y="1102"/>
                    <a:pt x="1541" y="1000"/>
                    <a:pt x="1458" y="936"/>
                  </a:cubicBezTo>
                  <a:cubicBezTo>
                    <a:pt x="1490" y="872"/>
                    <a:pt x="1522" y="802"/>
                    <a:pt x="1554" y="739"/>
                  </a:cubicBezTo>
                  <a:cubicBezTo>
                    <a:pt x="1605" y="688"/>
                    <a:pt x="1656" y="618"/>
                    <a:pt x="1719" y="567"/>
                  </a:cubicBezTo>
                  <a:cubicBezTo>
                    <a:pt x="1790" y="516"/>
                    <a:pt x="1853" y="471"/>
                    <a:pt x="1923" y="433"/>
                  </a:cubicBezTo>
                  <a:cubicBezTo>
                    <a:pt x="2006" y="401"/>
                    <a:pt x="2076" y="382"/>
                    <a:pt x="2172" y="382"/>
                  </a:cubicBezTo>
                  <a:cubicBezTo>
                    <a:pt x="2254" y="369"/>
                    <a:pt x="2337" y="369"/>
                    <a:pt x="2439" y="382"/>
                  </a:cubicBezTo>
                  <a:cubicBezTo>
                    <a:pt x="2522" y="382"/>
                    <a:pt x="2605" y="401"/>
                    <a:pt x="2656" y="433"/>
                  </a:cubicBezTo>
                  <a:cubicBezTo>
                    <a:pt x="2726" y="471"/>
                    <a:pt x="2777" y="503"/>
                    <a:pt x="2828" y="567"/>
                  </a:cubicBezTo>
                  <a:cubicBezTo>
                    <a:pt x="2828" y="567"/>
                    <a:pt x="2828" y="586"/>
                    <a:pt x="2840" y="586"/>
                  </a:cubicBezTo>
                  <a:cubicBezTo>
                    <a:pt x="2808" y="605"/>
                    <a:pt x="2789" y="618"/>
                    <a:pt x="2777" y="618"/>
                  </a:cubicBezTo>
                  <a:cubicBezTo>
                    <a:pt x="2605" y="739"/>
                    <a:pt x="2471" y="885"/>
                    <a:pt x="2375" y="1051"/>
                  </a:cubicBezTo>
                  <a:cubicBezTo>
                    <a:pt x="2293" y="1236"/>
                    <a:pt x="2242" y="1420"/>
                    <a:pt x="2254" y="1618"/>
                  </a:cubicBezTo>
                  <a:cubicBezTo>
                    <a:pt x="2254" y="1688"/>
                    <a:pt x="2254" y="1751"/>
                    <a:pt x="2274" y="1802"/>
                  </a:cubicBezTo>
                  <a:cubicBezTo>
                    <a:pt x="2293" y="1841"/>
                    <a:pt x="2293" y="1872"/>
                    <a:pt x="2305" y="1904"/>
                  </a:cubicBezTo>
                  <a:cubicBezTo>
                    <a:pt x="2305" y="1936"/>
                    <a:pt x="2324" y="1974"/>
                    <a:pt x="2337" y="1987"/>
                  </a:cubicBezTo>
                  <a:cubicBezTo>
                    <a:pt x="2337" y="2006"/>
                    <a:pt x="2356" y="2019"/>
                    <a:pt x="2356" y="2038"/>
                  </a:cubicBezTo>
                  <a:cubicBezTo>
                    <a:pt x="2375" y="2089"/>
                    <a:pt x="2375" y="2089"/>
                    <a:pt x="2375" y="2089"/>
                  </a:cubicBezTo>
                  <a:cubicBezTo>
                    <a:pt x="2407" y="2121"/>
                    <a:pt x="2426" y="2153"/>
                    <a:pt x="2458" y="2191"/>
                  </a:cubicBezTo>
                  <a:cubicBezTo>
                    <a:pt x="2490" y="2223"/>
                    <a:pt x="2522" y="2254"/>
                    <a:pt x="2560" y="2274"/>
                  </a:cubicBezTo>
                  <a:cubicBezTo>
                    <a:pt x="2605" y="2286"/>
                    <a:pt x="2643" y="2286"/>
                    <a:pt x="2694" y="2286"/>
                  </a:cubicBezTo>
                  <a:cubicBezTo>
                    <a:pt x="2726" y="2286"/>
                    <a:pt x="2777" y="2286"/>
                    <a:pt x="2808" y="2274"/>
                  </a:cubicBezTo>
                  <a:cubicBezTo>
                    <a:pt x="2840" y="2274"/>
                    <a:pt x="2859" y="2274"/>
                    <a:pt x="2872" y="2254"/>
                  </a:cubicBezTo>
                  <a:cubicBezTo>
                    <a:pt x="2891" y="2254"/>
                    <a:pt x="2910" y="2235"/>
                    <a:pt x="2923" y="2235"/>
                  </a:cubicBezTo>
                  <a:cubicBezTo>
                    <a:pt x="2993" y="2204"/>
                    <a:pt x="3044" y="2172"/>
                    <a:pt x="3089" y="2121"/>
                  </a:cubicBezTo>
                  <a:cubicBezTo>
                    <a:pt x="3191" y="2038"/>
                    <a:pt x="3273" y="1923"/>
                    <a:pt x="3324" y="1802"/>
                  </a:cubicBezTo>
                  <a:cubicBezTo>
                    <a:pt x="3375" y="1688"/>
                    <a:pt x="3394" y="1573"/>
                    <a:pt x="3407" y="1439"/>
                  </a:cubicBezTo>
                  <a:cubicBezTo>
                    <a:pt x="3407" y="1388"/>
                    <a:pt x="3407" y="1318"/>
                    <a:pt x="3407" y="1267"/>
                  </a:cubicBezTo>
                  <a:cubicBezTo>
                    <a:pt x="3407" y="1204"/>
                    <a:pt x="3407" y="1153"/>
                    <a:pt x="3407" y="1089"/>
                  </a:cubicBezTo>
                  <a:cubicBezTo>
                    <a:pt x="3394" y="1000"/>
                    <a:pt x="3375" y="904"/>
                    <a:pt x="3356" y="802"/>
                  </a:cubicBezTo>
                  <a:cubicBezTo>
                    <a:pt x="3394" y="802"/>
                    <a:pt x="3407" y="802"/>
                    <a:pt x="3445" y="802"/>
                  </a:cubicBezTo>
                  <a:cubicBezTo>
                    <a:pt x="3458" y="802"/>
                    <a:pt x="3458" y="802"/>
                    <a:pt x="3477" y="802"/>
                  </a:cubicBezTo>
                  <a:cubicBezTo>
                    <a:pt x="3490" y="802"/>
                    <a:pt x="3490" y="802"/>
                    <a:pt x="3509" y="802"/>
                  </a:cubicBezTo>
                  <a:cubicBezTo>
                    <a:pt x="3509" y="822"/>
                    <a:pt x="3528" y="822"/>
                    <a:pt x="3528" y="822"/>
                  </a:cubicBezTo>
                  <a:cubicBezTo>
                    <a:pt x="3541" y="822"/>
                    <a:pt x="3541" y="822"/>
                    <a:pt x="3541" y="822"/>
                  </a:cubicBezTo>
                  <a:cubicBezTo>
                    <a:pt x="3560" y="834"/>
                    <a:pt x="3560" y="834"/>
                    <a:pt x="3560" y="834"/>
                  </a:cubicBezTo>
                  <a:cubicBezTo>
                    <a:pt x="3643" y="872"/>
                    <a:pt x="3713" y="968"/>
                    <a:pt x="3745" y="1070"/>
                  </a:cubicBezTo>
                  <a:cubicBezTo>
                    <a:pt x="3796" y="1172"/>
                    <a:pt x="3796" y="1286"/>
                    <a:pt x="3776" y="1420"/>
                  </a:cubicBezTo>
                  <a:cubicBezTo>
                    <a:pt x="3757" y="1535"/>
                    <a:pt x="3713" y="1669"/>
                    <a:pt x="3662" y="1802"/>
                  </a:cubicBezTo>
                  <a:close/>
                  <a:moveTo>
                    <a:pt x="1458" y="1337"/>
                  </a:moveTo>
                  <a:cubicBezTo>
                    <a:pt x="1541" y="1503"/>
                    <a:pt x="1554" y="1688"/>
                    <a:pt x="1503" y="1853"/>
                  </a:cubicBezTo>
                  <a:cubicBezTo>
                    <a:pt x="1503" y="1872"/>
                    <a:pt x="1503" y="1885"/>
                    <a:pt x="1490" y="1904"/>
                  </a:cubicBezTo>
                  <a:cubicBezTo>
                    <a:pt x="1490" y="1923"/>
                    <a:pt x="1471" y="1936"/>
                    <a:pt x="1471" y="1955"/>
                  </a:cubicBezTo>
                  <a:lnTo>
                    <a:pt x="1458" y="1974"/>
                  </a:lnTo>
                  <a:lnTo>
                    <a:pt x="1458" y="1987"/>
                  </a:lnTo>
                  <a:lnTo>
                    <a:pt x="1439" y="2006"/>
                  </a:lnTo>
                  <a:cubicBezTo>
                    <a:pt x="1420" y="2006"/>
                    <a:pt x="1420" y="2006"/>
                    <a:pt x="1407" y="2006"/>
                  </a:cubicBezTo>
                  <a:cubicBezTo>
                    <a:pt x="1407" y="2006"/>
                    <a:pt x="1407" y="1987"/>
                    <a:pt x="1388" y="1987"/>
                  </a:cubicBezTo>
                  <a:lnTo>
                    <a:pt x="1369" y="1974"/>
                  </a:lnTo>
                  <a:lnTo>
                    <a:pt x="1356" y="1955"/>
                  </a:lnTo>
                  <a:lnTo>
                    <a:pt x="1356" y="1936"/>
                  </a:lnTo>
                  <a:cubicBezTo>
                    <a:pt x="1325" y="1885"/>
                    <a:pt x="1306" y="1802"/>
                    <a:pt x="1306" y="1720"/>
                  </a:cubicBezTo>
                  <a:cubicBezTo>
                    <a:pt x="1325" y="1452"/>
                    <a:pt x="1325" y="1452"/>
                    <a:pt x="1325" y="1452"/>
                  </a:cubicBezTo>
                  <a:cubicBezTo>
                    <a:pt x="1325" y="1357"/>
                    <a:pt x="1337" y="1267"/>
                    <a:pt x="1356" y="1185"/>
                  </a:cubicBezTo>
                  <a:cubicBezTo>
                    <a:pt x="1407" y="1236"/>
                    <a:pt x="1439" y="1286"/>
                    <a:pt x="1458" y="1337"/>
                  </a:cubicBezTo>
                  <a:close/>
                  <a:moveTo>
                    <a:pt x="3006" y="1337"/>
                  </a:moveTo>
                  <a:cubicBezTo>
                    <a:pt x="3006" y="1420"/>
                    <a:pt x="2993" y="1503"/>
                    <a:pt x="2974" y="1586"/>
                  </a:cubicBezTo>
                  <a:cubicBezTo>
                    <a:pt x="2955" y="1618"/>
                    <a:pt x="2942" y="1656"/>
                    <a:pt x="2923" y="1688"/>
                  </a:cubicBezTo>
                  <a:cubicBezTo>
                    <a:pt x="2910" y="1720"/>
                    <a:pt x="2891" y="1751"/>
                    <a:pt x="2872" y="1770"/>
                  </a:cubicBezTo>
                  <a:cubicBezTo>
                    <a:pt x="2828" y="1821"/>
                    <a:pt x="2789" y="1853"/>
                    <a:pt x="2758" y="1872"/>
                  </a:cubicBezTo>
                  <a:cubicBezTo>
                    <a:pt x="2738" y="1872"/>
                    <a:pt x="2738" y="1872"/>
                    <a:pt x="2738" y="1872"/>
                  </a:cubicBezTo>
                  <a:cubicBezTo>
                    <a:pt x="2726" y="1872"/>
                    <a:pt x="2726" y="1872"/>
                    <a:pt x="2726" y="1872"/>
                  </a:cubicBezTo>
                  <a:cubicBezTo>
                    <a:pt x="2726" y="1853"/>
                    <a:pt x="2707" y="1841"/>
                    <a:pt x="2707" y="1821"/>
                  </a:cubicBezTo>
                  <a:cubicBezTo>
                    <a:pt x="2694" y="1770"/>
                    <a:pt x="2675" y="1707"/>
                    <a:pt x="2656" y="1656"/>
                  </a:cubicBezTo>
                  <a:cubicBezTo>
                    <a:pt x="2643" y="1522"/>
                    <a:pt x="2675" y="1388"/>
                    <a:pt x="2726" y="1286"/>
                  </a:cubicBezTo>
                  <a:cubicBezTo>
                    <a:pt x="2777" y="1172"/>
                    <a:pt x="2859" y="1070"/>
                    <a:pt x="2955" y="987"/>
                  </a:cubicBezTo>
                  <a:cubicBezTo>
                    <a:pt x="2974" y="968"/>
                    <a:pt x="2974" y="968"/>
                    <a:pt x="2993" y="968"/>
                  </a:cubicBezTo>
                  <a:cubicBezTo>
                    <a:pt x="2993" y="987"/>
                    <a:pt x="2993" y="1019"/>
                    <a:pt x="2993" y="1051"/>
                  </a:cubicBezTo>
                  <a:cubicBezTo>
                    <a:pt x="3006" y="1089"/>
                    <a:pt x="3006" y="1134"/>
                    <a:pt x="3006" y="1185"/>
                  </a:cubicBezTo>
                  <a:cubicBezTo>
                    <a:pt x="3006" y="1236"/>
                    <a:pt x="3006" y="1286"/>
                    <a:pt x="3006" y="13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0C4D712D-0D12-6742-861D-4F82C9746F90}"/>
                </a:ext>
              </a:extLst>
            </p:cNvPr>
            <p:cNvSpPr/>
            <p:nvPr/>
          </p:nvSpPr>
          <p:spPr>
            <a:xfrm>
              <a:off x="6218999" y="2185560"/>
              <a:ext cx="455760" cy="54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67" h="1522">
                  <a:moveTo>
                    <a:pt x="1235" y="185"/>
                  </a:moveTo>
                  <a:cubicBezTo>
                    <a:pt x="1216" y="172"/>
                    <a:pt x="1204" y="153"/>
                    <a:pt x="1185" y="121"/>
                  </a:cubicBezTo>
                  <a:cubicBezTo>
                    <a:pt x="1165" y="102"/>
                    <a:pt x="1153" y="70"/>
                    <a:pt x="1114" y="51"/>
                  </a:cubicBezTo>
                  <a:cubicBezTo>
                    <a:pt x="1083" y="19"/>
                    <a:pt x="1070" y="19"/>
                    <a:pt x="1070" y="0"/>
                  </a:cubicBezTo>
                  <a:cubicBezTo>
                    <a:pt x="1032" y="0"/>
                    <a:pt x="1019" y="0"/>
                    <a:pt x="1019" y="19"/>
                  </a:cubicBezTo>
                  <a:cubicBezTo>
                    <a:pt x="981" y="38"/>
                    <a:pt x="949" y="51"/>
                    <a:pt x="936" y="70"/>
                  </a:cubicBezTo>
                  <a:cubicBezTo>
                    <a:pt x="917" y="83"/>
                    <a:pt x="917" y="102"/>
                    <a:pt x="898" y="121"/>
                  </a:cubicBezTo>
                  <a:cubicBezTo>
                    <a:pt x="898" y="134"/>
                    <a:pt x="885" y="172"/>
                    <a:pt x="866" y="185"/>
                  </a:cubicBezTo>
                  <a:cubicBezTo>
                    <a:pt x="847" y="204"/>
                    <a:pt x="847" y="236"/>
                    <a:pt x="834" y="255"/>
                  </a:cubicBezTo>
                  <a:cubicBezTo>
                    <a:pt x="815" y="267"/>
                    <a:pt x="802" y="306"/>
                    <a:pt x="802" y="318"/>
                  </a:cubicBezTo>
                  <a:cubicBezTo>
                    <a:pt x="764" y="369"/>
                    <a:pt x="713" y="401"/>
                    <a:pt x="681" y="452"/>
                  </a:cubicBezTo>
                  <a:cubicBezTo>
                    <a:pt x="630" y="503"/>
                    <a:pt x="599" y="573"/>
                    <a:pt x="548" y="618"/>
                  </a:cubicBezTo>
                  <a:cubicBezTo>
                    <a:pt x="535" y="637"/>
                    <a:pt x="535" y="656"/>
                    <a:pt x="516" y="669"/>
                  </a:cubicBezTo>
                  <a:cubicBezTo>
                    <a:pt x="497" y="669"/>
                    <a:pt x="497" y="701"/>
                    <a:pt x="484" y="720"/>
                  </a:cubicBezTo>
                  <a:cubicBezTo>
                    <a:pt x="465" y="751"/>
                    <a:pt x="452" y="790"/>
                    <a:pt x="433" y="822"/>
                  </a:cubicBezTo>
                  <a:cubicBezTo>
                    <a:pt x="414" y="853"/>
                    <a:pt x="401" y="904"/>
                    <a:pt x="382" y="936"/>
                  </a:cubicBezTo>
                  <a:cubicBezTo>
                    <a:pt x="350" y="968"/>
                    <a:pt x="318" y="987"/>
                    <a:pt x="280" y="1006"/>
                  </a:cubicBezTo>
                  <a:cubicBezTo>
                    <a:pt x="248" y="1038"/>
                    <a:pt x="229" y="1070"/>
                    <a:pt x="217" y="1102"/>
                  </a:cubicBezTo>
                  <a:cubicBezTo>
                    <a:pt x="185" y="1140"/>
                    <a:pt x="166" y="1153"/>
                    <a:pt x="134" y="1191"/>
                  </a:cubicBezTo>
                  <a:cubicBezTo>
                    <a:pt x="115" y="1223"/>
                    <a:pt x="83" y="1255"/>
                    <a:pt x="64" y="1286"/>
                  </a:cubicBezTo>
                  <a:cubicBezTo>
                    <a:pt x="51" y="1325"/>
                    <a:pt x="32" y="1357"/>
                    <a:pt x="13" y="1407"/>
                  </a:cubicBezTo>
                  <a:cubicBezTo>
                    <a:pt x="13" y="1420"/>
                    <a:pt x="13" y="1420"/>
                    <a:pt x="0" y="1439"/>
                  </a:cubicBezTo>
                  <a:lnTo>
                    <a:pt x="0" y="1452"/>
                  </a:lnTo>
                  <a:lnTo>
                    <a:pt x="13" y="1471"/>
                  </a:lnTo>
                  <a:cubicBezTo>
                    <a:pt x="51" y="1503"/>
                    <a:pt x="64" y="1522"/>
                    <a:pt x="64" y="1522"/>
                  </a:cubicBezTo>
                  <a:cubicBezTo>
                    <a:pt x="115" y="1452"/>
                    <a:pt x="146" y="1388"/>
                    <a:pt x="217" y="1357"/>
                  </a:cubicBezTo>
                  <a:cubicBezTo>
                    <a:pt x="229" y="1357"/>
                    <a:pt x="248" y="1337"/>
                    <a:pt x="267" y="1337"/>
                  </a:cubicBezTo>
                  <a:cubicBezTo>
                    <a:pt x="280" y="1325"/>
                    <a:pt x="299" y="1306"/>
                    <a:pt x="318" y="1306"/>
                  </a:cubicBezTo>
                  <a:cubicBezTo>
                    <a:pt x="331" y="1274"/>
                    <a:pt x="363" y="1255"/>
                    <a:pt x="401" y="1223"/>
                  </a:cubicBezTo>
                  <a:cubicBezTo>
                    <a:pt x="414" y="1204"/>
                    <a:pt x="452" y="1191"/>
                    <a:pt x="484" y="1153"/>
                  </a:cubicBezTo>
                  <a:cubicBezTo>
                    <a:pt x="497" y="1153"/>
                    <a:pt x="516" y="1140"/>
                    <a:pt x="535" y="1121"/>
                  </a:cubicBezTo>
                  <a:cubicBezTo>
                    <a:pt x="548" y="1121"/>
                    <a:pt x="567" y="1102"/>
                    <a:pt x="599" y="1089"/>
                  </a:cubicBezTo>
                  <a:cubicBezTo>
                    <a:pt x="650" y="1057"/>
                    <a:pt x="701" y="1006"/>
                    <a:pt x="751" y="955"/>
                  </a:cubicBezTo>
                  <a:cubicBezTo>
                    <a:pt x="815" y="923"/>
                    <a:pt x="866" y="853"/>
                    <a:pt x="917" y="802"/>
                  </a:cubicBezTo>
                  <a:cubicBezTo>
                    <a:pt x="949" y="771"/>
                    <a:pt x="981" y="720"/>
                    <a:pt x="1019" y="669"/>
                  </a:cubicBezTo>
                  <a:cubicBezTo>
                    <a:pt x="1051" y="637"/>
                    <a:pt x="1083" y="586"/>
                    <a:pt x="1114" y="535"/>
                  </a:cubicBezTo>
                  <a:cubicBezTo>
                    <a:pt x="1134" y="503"/>
                    <a:pt x="1165" y="452"/>
                    <a:pt x="1204" y="401"/>
                  </a:cubicBezTo>
                  <a:cubicBezTo>
                    <a:pt x="1204" y="388"/>
                    <a:pt x="1216" y="350"/>
                    <a:pt x="1235" y="338"/>
                  </a:cubicBezTo>
                  <a:cubicBezTo>
                    <a:pt x="1248" y="318"/>
                    <a:pt x="1267" y="287"/>
                    <a:pt x="1267" y="255"/>
                  </a:cubicBezTo>
                  <a:cubicBezTo>
                    <a:pt x="1267" y="236"/>
                    <a:pt x="1267" y="217"/>
                    <a:pt x="1235" y="18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1A5B3A7-83C8-264A-9AF6-37730BB96F7E}"/>
                </a:ext>
              </a:extLst>
            </p:cNvPr>
            <p:cNvSpPr/>
            <p:nvPr/>
          </p:nvSpPr>
          <p:spPr>
            <a:xfrm>
              <a:off x="5315760" y="393012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88DF0D-E4D5-314E-AE78-E8DC04EDDDA6}"/>
                </a:ext>
              </a:extLst>
            </p:cNvPr>
            <p:cNvSpPr/>
            <p:nvPr/>
          </p:nvSpPr>
          <p:spPr>
            <a:xfrm>
              <a:off x="4696560" y="5362560"/>
              <a:ext cx="82116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82" h="632">
                  <a:moveTo>
                    <a:pt x="369" y="498"/>
                  </a:moveTo>
                  <a:cubicBezTo>
                    <a:pt x="439" y="511"/>
                    <a:pt x="439" y="511"/>
                    <a:pt x="439" y="511"/>
                  </a:cubicBezTo>
                  <a:cubicBezTo>
                    <a:pt x="484" y="530"/>
                    <a:pt x="535" y="549"/>
                    <a:pt x="586" y="549"/>
                  </a:cubicBezTo>
                  <a:cubicBezTo>
                    <a:pt x="637" y="562"/>
                    <a:pt x="688" y="562"/>
                    <a:pt x="739" y="581"/>
                  </a:cubicBezTo>
                  <a:cubicBezTo>
                    <a:pt x="751" y="581"/>
                    <a:pt x="790" y="581"/>
                    <a:pt x="802" y="581"/>
                  </a:cubicBezTo>
                  <a:cubicBezTo>
                    <a:pt x="822" y="594"/>
                    <a:pt x="872" y="594"/>
                    <a:pt x="904" y="613"/>
                  </a:cubicBezTo>
                  <a:cubicBezTo>
                    <a:pt x="987" y="632"/>
                    <a:pt x="1070" y="613"/>
                    <a:pt x="1153" y="632"/>
                  </a:cubicBezTo>
                  <a:cubicBezTo>
                    <a:pt x="1255" y="632"/>
                    <a:pt x="1337" y="632"/>
                    <a:pt x="1439" y="632"/>
                  </a:cubicBezTo>
                  <a:cubicBezTo>
                    <a:pt x="1522" y="632"/>
                    <a:pt x="1586" y="613"/>
                    <a:pt x="1675" y="594"/>
                  </a:cubicBezTo>
                  <a:cubicBezTo>
                    <a:pt x="1739" y="581"/>
                    <a:pt x="1809" y="562"/>
                    <a:pt x="1872" y="530"/>
                  </a:cubicBezTo>
                  <a:cubicBezTo>
                    <a:pt x="1955" y="511"/>
                    <a:pt x="2025" y="479"/>
                    <a:pt x="2089" y="447"/>
                  </a:cubicBezTo>
                  <a:cubicBezTo>
                    <a:pt x="2140" y="416"/>
                    <a:pt x="2140" y="416"/>
                    <a:pt x="2140" y="416"/>
                  </a:cubicBezTo>
                  <a:cubicBezTo>
                    <a:pt x="2159" y="416"/>
                    <a:pt x="2172" y="396"/>
                    <a:pt x="2172" y="396"/>
                  </a:cubicBezTo>
                  <a:cubicBezTo>
                    <a:pt x="2203" y="377"/>
                    <a:pt x="2223" y="365"/>
                    <a:pt x="2242" y="345"/>
                  </a:cubicBezTo>
                  <a:cubicBezTo>
                    <a:pt x="2254" y="326"/>
                    <a:pt x="2254" y="326"/>
                    <a:pt x="2274" y="295"/>
                  </a:cubicBezTo>
                  <a:cubicBezTo>
                    <a:pt x="2274" y="282"/>
                    <a:pt x="2293" y="263"/>
                    <a:pt x="2274" y="231"/>
                  </a:cubicBezTo>
                  <a:cubicBezTo>
                    <a:pt x="2254" y="193"/>
                    <a:pt x="2242" y="180"/>
                    <a:pt x="2223" y="148"/>
                  </a:cubicBezTo>
                  <a:cubicBezTo>
                    <a:pt x="2203" y="129"/>
                    <a:pt x="2191" y="97"/>
                    <a:pt x="2172" y="59"/>
                  </a:cubicBezTo>
                  <a:cubicBezTo>
                    <a:pt x="2159" y="46"/>
                    <a:pt x="2140" y="27"/>
                    <a:pt x="2121" y="14"/>
                  </a:cubicBezTo>
                  <a:cubicBezTo>
                    <a:pt x="2108" y="-5"/>
                    <a:pt x="2089" y="-5"/>
                    <a:pt x="2070" y="14"/>
                  </a:cubicBezTo>
                  <a:cubicBezTo>
                    <a:pt x="2070" y="14"/>
                    <a:pt x="2057" y="14"/>
                    <a:pt x="2038" y="14"/>
                  </a:cubicBezTo>
                  <a:cubicBezTo>
                    <a:pt x="2025" y="27"/>
                    <a:pt x="2006" y="27"/>
                    <a:pt x="1987" y="27"/>
                  </a:cubicBezTo>
                  <a:cubicBezTo>
                    <a:pt x="1987" y="46"/>
                    <a:pt x="1974" y="46"/>
                    <a:pt x="1955" y="59"/>
                  </a:cubicBezTo>
                  <a:cubicBezTo>
                    <a:pt x="1936" y="78"/>
                    <a:pt x="1904" y="97"/>
                    <a:pt x="1891" y="110"/>
                  </a:cubicBezTo>
                  <a:cubicBezTo>
                    <a:pt x="1872" y="110"/>
                    <a:pt x="1840" y="129"/>
                    <a:pt x="1821" y="148"/>
                  </a:cubicBezTo>
                  <a:cubicBezTo>
                    <a:pt x="1790" y="148"/>
                    <a:pt x="1770" y="161"/>
                    <a:pt x="1739" y="180"/>
                  </a:cubicBezTo>
                  <a:cubicBezTo>
                    <a:pt x="1675" y="193"/>
                    <a:pt x="1605" y="193"/>
                    <a:pt x="1541" y="212"/>
                  </a:cubicBezTo>
                  <a:cubicBezTo>
                    <a:pt x="1452" y="231"/>
                    <a:pt x="1356" y="231"/>
                    <a:pt x="1274" y="244"/>
                  </a:cubicBezTo>
                  <a:cubicBezTo>
                    <a:pt x="1204" y="244"/>
                    <a:pt x="1204" y="244"/>
                    <a:pt x="1204" y="244"/>
                  </a:cubicBezTo>
                  <a:cubicBezTo>
                    <a:pt x="1191" y="244"/>
                    <a:pt x="1172" y="263"/>
                    <a:pt x="1140" y="263"/>
                  </a:cubicBezTo>
                  <a:cubicBezTo>
                    <a:pt x="1089" y="282"/>
                    <a:pt x="1038" y="282"/>
                    <a:pt x="1006" y="295"/>
                  </a:cubicBezTo>
                  <a:cubicBezTo>
                    <a:pt x="955" y="314"/>
                    <a:pt x="904" y="326"/>
                    <a:pt x="853" y="326"/>
                  </a:cubicBezTo>
                  <a:cubicBezTo>
                    <a:pt x="802" y="345"/>
                    <a:pt x="751" y="326"/>
                    <a:pt x="701" y="326"/>
                  </a:cubicBezTo>
                  <a:cubicBezTo>
                    <a:pt x="656" y="314"/>
                    <a:pt x="605" y="326"/>
                    <a:pt x="554" y="326"/>
                  </a:cubicBezTo>
                  <a:cubicBezTo>
                    <a:pt x="503" y="326"/>
                    <a:pt x="452" y="314"/>
                    <a:pt x="401" y="314"/>
                  </a:cubicBezTo>
                  <a:cubicBezTo>
                    <a:pt x="388" y="314"/>
                    <a:pt x="350" y="314"/>
                    <a:pt x="338" y="314"/>
                  </a:cubicBezTo>
                  <a:cubicBezTo>
                    <a:pt x="306" y="314"/>
                    <a:pt x="287" y="295"/>
                    <a:pt x="255" y="295"/>
                  </a:cubicBezTo>
                  <a:cubicBezTo>
                    <a:pt x="236" y="295"/>
                    <a:pt x="204" y="295"/>
                    <a:pt x="185" y="295"/>
                  </a:cubicBezTo>
                  <a:cubicBezTo>
                    <a:pt x="153" y="295"/>
                    <a:pt x="134" y="295"/>
                    <a:pt x="102" y="295"/>
                  </a:cubicBezTo>
                  <a:cubicBezTo>
                    <a:pt x="83" y="295"/>
                    <a:pt x="70" y="295"/>
                    <a:pt x="70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82"/>
                    <a:pt x="38" y="295"/>
                  </a:cubicBezTo>
                  <a:lnTo>
                    <a:pt x="19" y="314"/>
                  </a:lnTo>
                  <a:cubicBezTo>
                    <a:pt x="0" y="345"/>
                    <a:pt x="0" y="365"/>
                    <a:pt x="0" y="365"/>
                  </a:cubicBezTo>
                  <a:cubicBezTo>
                    <a:pt x="102" y="416"/>
                    <a:pt x="204" y="428"/>
                    <a:pt x="287" y="479"/>
                  </a:cubicBezTo>
                  <a:cubicBezTo>
                    <a:pt x="318" y="479"/>
                    <a:pt x="338" y="498"/>
                    <a:pt x="369" y="49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CFB6DA62-2DDA-BB4D-A29D-1E27CAAD2A02}"/>
                </a:ext>
              </a:extLst>
            </p:cNvPr>
            <p:cNvSpPr/>
            <p:nvPr/>
          </p:nvSpPr>
          <p:spPr>
            <a:xfrm>
              <a:off x="3751200" y="2359800"/>
              <a:ext cx="2581920" cy="3026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73" h="8408">
                  <a:moveTo>
                    <a:pt x="7173" y="3745"/>
                  </a:moveTo>
                  <a:cubicBezTo>
                    <a:pt x="7173" y="3662"/>
                    <a:pt x="7173" y="3662"/>
                    <a:pt x="7173" y="3662"/>
                  </a:cubicBezTo>
                  <a:cubicBezTo>
                    <a:pt x="7154" y="3592"/>
                    <a:pt x="7154" y="3541"/>
                    <a:pt x="7154" y="3490"/>
                  </a:cubicBezTo>
                  <a:cubicBezTo>
                    <a:pt x="7135" y="3375"/>
                    <a:pt x="7122" y="3261"/>
                    <a:pt x="7084" y="3140"/>
                  </a:cubicBezTo>
                  <a:cubicBezTo>
                    <a:pt x="7071" y="3057"/>
                    <a:pt x="7071" y="3057"/>
                    <a:pt x="7071" y="3057"/>
                  </a:cubicBezTo>
                  <a:cubicBezTo>
                    <a:pt x="7071" y="3044"/>
                    <a:pt x="7071" y="3025"/>
                    <a:pt x="7071" y="3025"/>
                  </a:cubicBezTo>
                  <a:cubicBezTo>
                    <a:pt x="7052" y="2974"/>
                    <a:pt x="7052" y="2974"/>
                    <a:pt x="7052" y="2974"/>
                  </a:cubicBezTo>
                  <a:cubicBezTo>
                    <a:pt x="7001" y="2809"/>
                    <a:pt x="7001" y="2809"/>
                    <a:pt x="7001" y="2809"/>
                  </a:cubicBezTo>
                  <a:cubicBezTo>
                    <a:pt x="6988" y="2758"/>
                    <a:pt x="6969" y="2707"/>
                    <a:pt x="6950" y="2643"/>
                  </a:cubicBezTo>
                  <a:cubicBezTo>
                    <a:pt x="6937" y="2592"/>
                    <a:pt x="6918" y="2541"/>
                    <a:pt x="6886" y="2490"/>
                  </a:cubicBezTo>
                  <a:cubicBezTo>
                    <a:pt x="6816" y="2325"/>
                    <a:pt x="6816" y="2325"/>
                    <a:pt x="6816" y="2325"/>
                  </a:cubicBezTo>
                  <a:cubicBezTo>
                    <a:pt x="6804" y="2274"/>
                    <a:pt x="6772" y="2223"/>
                    <a:pt x="6753" y="2172"/>
                  </a:cubicBezTo>
                  <a:cubicBezTo>
                    <a:pt x="6721" y="2089"/>
                    <a:pt x="6721" y="2089"/>
                    <a:pt x="6721" y="2089"/>
                  </a:cubicBezTo>
                  <a:cubicBezTo>
                    <a:pt x="6670" y="2025"/>
                    <a:pt x="6670" y="2025"/>
                    <a:pt x="6670" y="2025"/>
                  </a:cubicBezTo>
                  <a:cubicBezTo>
                    <a:pt x="6638" y="1974"/>
                    <a:pt x="6619" y="1923"/>
                    <a:pt x="6587" y="1872"/>
                  </a:cubicBezTo>
                  <a:cubicBezTo>
                    <a:pt x="6517" y="1770"/>
                    <a:pt x="6466" y="1675"/>
                    <a:pt x="6402" y="1573"/>
                  </a:cubicBezTo>
                  <a:cubicBezTo>
                    <a:pt x="6332" y="1490"/>
                    <a:pt x="6250" y="1369"/>
                    <a:pt x="6154" y="1255"/>
                  </a:cubicBezTo>
                  <a:cubicBezTo>
                    <a:pt x="6103" y="1204"/>
                    <a:pt x="6052" y="1140"/>
                    <a:pt x="6001" y="1089"/>
                  </a:cubicBezTo>
                  <a:cubicBezTo>
                    <a:pt x="5950" y="1019"/>
                    <a:pt x="5887" y="968"/>
                    <a:pt x="5836" y="923"/>
                  </a:cubicBezTo>
                  <a:cubicBezTo>
                    <a:pt x="5670" y="751"/>
                    <a:pt x="5485" y="618"/>
                    <a:pt x="5320" y="503"/>
                  </a:cubicBezTo>
                  <a:cubicBezTo>
                    <a:pt x="5218" y="452"/>
                    <a:pt x="5135" y="401"/>
                    <a:pt x="5033" y="350"/>
                  </a:cubicBezTo>
                  <a:cubicBezTo>
                    <a:pt x="4931" y="306"/>
                    <a:pt x="4849" y="255"/>
                    <a:pt x="4747" y="217"/>
                  </a:cubicBezTo>
                  <a:cubicBezTo>
                    <a:pt x="4549" y="134"/>
                    <a:pt x="4345" y="89"/>
                    <a:pt x="4129" y="38"/>
                  </a:cubicBezTo>
                  <a:cubicBezTo>
                    <a:pt x="4065" y="38"/>
                    <a:pt x="4014" y="19"/>
                    <a:pt x="3963" y="19"/>
                  </a:cubicBezTo>
                  <a:cubicBezTo>
                    <a:pt x="3900" y="19"/>
                    <a:pt x="3849" y="0"/>
                    <a:pt x="3798" y="0"/>
                  </a:cubicBezTo>
                  <a:cubicBezTo>
                    <a:pt x="3683" y="0"/>
                    <a:pt x="3562" y="0"/>
                    <a:pt x="3447" y="0"/>
                  </a:cubicBezTo>
                  <a:cubicBezTo>
                    <a:pt x="2976" y="38"/>
                    <a:pt x="2511" y="172"/>
                    <a:pt x="2091" y="369"/>
                  </a:cubicBezTo>
                  <a:cubicBezTo>
                    <a:pt x="1894" y="471"/>
                    <a:pt x="1690" y="586"/>
                    <a:pt x="1492" y="720"/>
                  </a:cubicBezTo>
                  <a:cubicBezTo>
                    <a:pt x="1308" y="853"/>
                    <a:pt x="1123" y="1006"/>
                    <a:pt x="976" y="1191"/>
                  </a:cubicBezTo>
                  <a:cubicBezTo>
                    <a:pt x="722" y="1458"/>
                    <a:pt x="505" y="1758"/>
                    <a:pt x="359" y="2089"/>
                  </a:cubicBezTo>
                  <a:cubicBezTo>
                    <a:pt x="206" y="2407"/>
                    <a:pt x="104" y="2758"/>
                    <a:pt x="59" y="3108"/>
                  </a:cubicBezTo>
                  <a:cubicBezTo>
                    <a:pt x="21" y="3273"/>
                    <a:pt x="8" y="3426"/>
                    <a:pt x="8" y="3592"/>
                  </a:cubicBezTo>
                  <a:cubicBezTo>
                    <a:pt x="-11" y="3757"/>
                    <a:pt x="8" y="3910"/>
                    <a:pt x="8" y="4076"/>
                  </a:cubicBezTo>
                  <a:cubicBezTo>
                    <a:pt x="21" y="4241"/>
                    <a:pt x="40" y="4394"/>
                    <a:pt x="72" y="4560"/>
                  </a:cubicBezTo>
                  <a:cubicBezTo>
                    <a:pt x="91" y="4713"/>
                    <a:pt x="142" y="4859"/>
                    <a:pt x="174" y="5031"/>
                  </a:cubicBezTo>
                  <a:cubicBezTo>
                    <a:pt x="225" y="5178"/>
                    <a:pt x="289" y="5331"/>
                    <a:pt x="359" y="5483"/>
                  </a:cubicBezTo>
                  <a:cubicBezTo>
                    <a:pt x="422" y="5630"/>
                    <a:pt x="492" y="5764"/>
                    <a:pt x="575" y="5897"/>
                  </a:cubicBezTo>
                  <a:cubicBezTo>
                    <a:pt x="677" y="6050"/>
                    <a:pt x="773" y="6165"/>
                    <a:pt x="875" y="6299"/>
                  </a:cubicBezTo>
                  <a:cubicBezTo>
                    <a:pt x="976" y="6381"/>
                    <a:pt x="976" y="6381"/>
                    <a:pt x="976" y="6381"/>
                  </a:cubicBezTo>
                  <a:cubicBezTo>
                    <a:pt x="989" y="6413"/>
                    <a:pt x="1027" y="6432"/>
                    <a:pt x="1059" y="6464"/>
                  </a:cubicBezTo>
                  <a:cubicBezTo>
                    <a:pt x="1091" y="6502"/>
                    <a:pt x="1123" y="6515"/>
                    <a:pt x="1161" y="6547"/>
                  </a:cubicBezTo>
                  <a:cubicBezTo>
                    <a:pt x="1174" y="6566"/>
                    <a:pt x="1206" y="6598"/>
                    <a:pt x="1244" y="6617"/>
                  </a:cubicBezTo>
                  <a:cubicBezTo>
                    <a:pt x="1492" y="6802"/>
                    <a:pt x="1741" y="6967"/>
                    <a:pt x="1945" y="7165"/>
                  </a:cubicBezTo>
                  <a:cubicBezTo>
                    <a:pt x="1995" y="7216"/>
                    <a:pt x="2027" y="7286"/>
                    <a:pt x="2078" y="7349"/>
                  </a:cubicBezTo>
                  <a:cubicBezTo>
                    <a:pt x="2110" y="7419"/>
                    <a:pt x="2142" y="7483"/>
                    <a:pt x="2180" y="7553"/>
                  </a:cubicBezTo>
                  <a:cubicBezTo>
                    <a:pt x="2193" y="7585"/>
                    <a:pt x="2212" y="7636"/>
                    <a:pt x="2212" y="7668"/>
                  </a:cubicBezTo>
                  <a:cubicBezTo>
                    <a:pt x="2263" y="7782"/>
                    <a:pt x="2263" y="7782"/>
                    <a:pt x="2263" y="7782"/>
                  </a:cubicBezTo>
                  <a:cubicBezTo>
                    <a:pt x="2276" y="7865"/>
                    <a:pt x="2314" y="7935"/>
                    <a:pt x="2346" y="8018"/>
                  </a:cubicBezTo>
                  <a:cubicBezTo>
                    <a:pt x="2358" y="8101"/>
                    <a:pt x="2397" y="8222"/>
                    <a:pt x="2460" y="8266"/>
                  </a:cubicBezTo>
                  <a:cubicBezTo>
                    <a:pt x="2492" y="8305"/>
                    <a:pt x="2530" y="8356"/>
                    <a:pt x="2562" y="8387"/>
                  </a:cubicBezTo>
                  <a:cubicBezTo>
                    <a:pt x="2594" y="8400"/>
                    <a:pt x="2626" y="8419"/>
                    <a:pt x="2664" y="8400"/>
                  </a:cubicBezTo>
                  <a:cubicBezTo>
                    <a:pt x="2696" y="8387"/>
                    <a:pt x="2709" y="8305"/>
                    <a:pt x="2709" y="8235"/>
                  </a:cubicBezTo>
                  <a:cubicBezTo>
                    <a:pt x="2709" y="8088"/>
                    <a:pt x="2677" y="7935"/>
                    <a:pt x="2645" y="7802"/>
                  </a:cubicBezTo>
                  <a:cubicBezTo>
                    <a:pt x="2613" y="7700"/>
                    <a:pt x="2594" y="7604"/>
                    <a:pt x="2562" y="7502"/>
                  </a:cubicBezTo>
                  <a:cubicBezTo>
                    <a:pt x="2543" y="7483"/>
                    <a:pt x="2543" y="7451"/>
                    <a:pt x="2530" y="7419"/>
                  </a:cubicBezTo>
                  <a:cubicBezTo>
                    <a:pt x="2530" y="7400"/>
                    <a:pt x="2511" y="7368"/>
                    <a:pt x="2492" y="7337"/>
                  </a:cubicBezTo>
                  <a:cubicBezTo>
                    <a:pt x="2460" y="7267"/>
                    <a:pt x="2460" y="7267"/>
                    <a:pt x="2460" y="7267"/>
                  </a:cubicBezTo>
                  <a:cubicBezTo>
                    <a:pt x="2460" y="7235"/>
                    <a:pt x="2448" y="7216"/>
                    <a:pt x="2429" y="7184"/>
                  </a:cubicBezTo>
                  <a:cubicBezTo>
                    <a:pt x="2378" y="7082"/>
                    <a:pt x="2314" y="6986"/>
                    <a:pt x="2225" y="6897"/>
                  </a:cubicBezTo>
                  <a:cubicBezTo>
                    <a:pt x="2161" y="6814"/>
                    <a:pt x="2078" y="6732"/>
                    <a:pt x="1995" y="6668"/>
                  </a:cubicBezTo>
                  <a:cubicBezTo>
                    <a:pt x="1824" y="6534"/>
                    <a:pt x="1658" y="6413"/>
                    <a:pt x="1511" y="6318"/>
                  </a:cubicBezTo>
                  <a:cubicBezTo>
                    <a:pt x="1461" y="6267"/>
                    <a:pt x="1410" y="6235"/>
                    <a:pt x="1359" y="6184"/>
                  </a:cubicBezTo>
                  <a:cubicBezTo>
                    <a:pt x="1276" y="6114"/>
                    <a:pt x="1276" y="6114"/>
                    <a:pt x="1276" y="6114"/>
                  </a:cubicBezTo>
                  <a:cubicBezTo>
                    <a:pt x="1257" y="6101"/>
                    <a:pt x="1244" y="6082"/>
                    <a:pt x="1206" y="6050"/>
                  </a:cubicBezTo>
                  <a:cubicBezTo>
                    <a:pt x="1123" y="5967"/>
                    <a:pt x="1027" y="5846"/>
                    <a:pt x="957" y="5751"/>
                  </a:cubicBezTo>
                  <a:cubicBezTo>
                    <a:pt x="811" y="5515"/>
                    <a:pt x="690" y="5260"/>
                    <a:pt x="588" y="5012"/>
                  </a:cubicBezTo>
                  <a:cubicBezTo>
                    <a:pt x="556" y="4878"/>
                    <a:pt x="505" y="4745"/>
                    <a:pt x="492" y="4611"/>
                  </a:cubicBezTo>
                  <a:cubicBezTo>
                    <a:pt x="454" y="4477"/>
                    <a:pt x="442" y="4331"/>
                    <a:pt x="422" y="4197"/>
                  </a:cubicBezTo>
                  <a:cubicBezTo>
                    <a:pt x="340" y="3560"/>
                    <a:pt x="442" y="2891"/>
                    <a:pt x="709" y="2305"/>
                  </a:cubicBezTo>
                  <a:cubicBezTo>
                    <a:pt x="792" y="2121"/>
                    <a:pt x="894" y="1942"/>
                    <a:pt x="1008" y="1770"/>
                  </a:cubicBezTo>
                  <a:cubicBezTo>
                    <a:pt x="1142" y="1586"/>
                    <a:pt x="1276" y="1439"/>
                    <a:pt x="1429" y="1286"/>
                  </a:cubicBezTo>
                  <a:cubicBezTo>
                    <a:pt x="1575" y="1153"/>
                    <a:pt x="1741" y="1019"/>
                    <a:pt x="1913" y="923"/>
                  </a:cubicBezTo>
                  <a:cubicBezTo>
                    <a:pt x="1957" y="885"/>
                    <a:pt x="2008" y="853"/>
                    <a:pt x="2046" y="841"/>
                  </a:cubicBezTo>
                  <a:cubicBezTo>
                    <a:pt x="2091" y="802"/>
                    <a:pt x="2142" y="790"/>
                    <a:pt x="2193" y="751"/>
                  </a:cubicBezTo>
                  <a:cubicBezTo>
                    <a:pt x="2225" y="739"/>
                    <a:pt x="2276" y="720"/>
                    <a:pt x="2327" y="688"/>
                  </a:cubicBezTo>
                  <a:cubicBezTo>
                    <a:pt x="2397" y="656"/>
                    <a:pt x="2397" y="656"/>
                    <a:pt x="2397" y="656"/>
                  </a:cubicBezTo>
                  <a:cubicBezTo>
                    <a:pt x="2479" y="618"/>
                    <a:pt x="2479" y="618"/>
                    <a:pt x="2479" y="618"/>
                  </a:cubicBezTo>
                  <a:cubicBezTo>
                    <a:pt x="2645" y="554"/>
                    <a:pt x="2830" y="503"/>
                    <a:pt x="3014" y="452"/>
                  </a:cubicBezTo>
                  <a:cubicBezTo>
                    <a:pt x="3212" y="401"/>
                    <a:pt x="3397" y="369"/>
                    <a:pt x="3594" y="350"/>
                  </a:cubicBezTo>
                  <a:cubicBezTo>
                    <a:pt x="3696" y="350"/>
                    <a:pt x="3817" y="350"/>
                    <a:pt x="3912" y="369"/>
                  </a:cubicBezTo>
                  <a:cubicBezTo>
                    <a:pt x="4033" y="369"/>
                    <a:pt x="4148" y="388"/>
                    <a:pt x="4250" y="401"/>
                  </a:cubicBezTo>
                  <a:cubicBezTo>
                    <a:pt x="4345" y="439"/>
                    <a:pt x="4466" y="471"/>
                    <a:pt x="4562" y="503"/>
                  </a:cubicBezTo>
                  <a:cubicBezTo>
                    <a:pt x="4664" y="535"/>
                    <a:pt x="4785" y="586"/>
                    <a:pt x="4880" y="637"/>
                  </a:cubicBezTo>
                  <a:cubicBezTo>
                    <a:pt x="4982" y="688"/>
                    <a:pt x="5084" y="739"/>
                    <a:pt x="5186" y="790"/>
                  </a:cubicBezTo>
                  <a:cubicBezTo>
                    <a:pt x="5282" y="853"/>
                    <a:pt x="5364" y="923"/>
                    <a:pt x="5466" y="987"/>
                  </a:cubicBezTo>
                  <a:cubicBezTo>
                    <a:pt x="5568" y="1057"/>
                    <a:pt x="5651" y="1121"/>
                    <a:pt x="5734" y="1204"/>
                  </a:cubicBezTo>
                  <a:cubicBezTo>
                    <a:pt x="5804" y="1274"/>
                    <a:pt x="5804" y="1274"/>
                    <a:pt x="5804" y="1274"/>
                  </a:cubicBezTo>
                  <a:cubicBezTo>
                    <a:pt x="5817" y="1286"/>
                    <a:pt x="5836" y="1306"/>
                    <a:pt x="5867" y="1325"/>
                  </a:cubicBezTo>
                  <a:cubicBezTo>
                    <a:pt x="5899" y="1369"/>
                    <a:pt x="5938" y="1407"/>
                    <a:pt x="5982" y="1458"/>
                  </a:cubicBezTo>
                  <a:cubicBezTo>
                    <a:pt x="6135" y="1624"/>
                    <a:pt x="6269" y="1809"/>
                    <a:pt x="6383" y="2006"/>
                  </a:cubicBezTo>
                  <a:cubicBezTo>
                    <a:pt x="6504" y="2210"/>
                    <a:pt x="6600" y="2407"/>
                    <a:pt x="6689" y="2624"/>
                  </a:cubicBezTo>
                  <a:cubicBezTo>
                    <a:pt x="6772" y="2840"/>
                    <a:pt x="6835" y="3057"/>
                    <a:pt x="6886" y="3293"/>
                  </a:cubicBezTo>
                  <a:cubicBezTo>
                    <a:pt x="6906" y="3344"/>
                    <a:pt x="6906" y="3394"/>
                    <a:pt x="6918" y="3458"/>
                  </a:cubicBezTo>
                  <a:cubicBezTo>
                    <a:pt x="6937" y="3541"/>
                    <a:pt x="6937" y="3541"/>
                    <a:pt x="6937" y="3541"/>
                  </a:cubicBezTo>
                  <a:cubicBezTo>
                    <a:pt x="6937" y="3624"/>
                    <a:pt x="6937" y="3624"/>
                    <a:pt x="6937" y="3624"/>
                  </a:cubicBezTo>
                  <a:cubicBezTo>
                    <a:pt x="6950" y="3713"/>
                    <a:pt x="6950" y="3713"/>
                    <a:pt x="6950" y="3713"/>
                  </a:cubicBezTo>
                  <a:cubicBezTo>
                    <a:pt x="6950" y="3745"/>
                    <a:pt x="6950" y="3757"/>
                    <a:pt x="6950" y="3796"/>
                  </a:cubicBezTo>
                  <a:cubicBezTo>
                    <a:pt x="6950" y="3961"/>
                    <a:pt x="6950" y="3961"/>
                    <a:pt x="6950" y="3961"/>
                  </a:cubicBezTo>
                  <a:cubicBezTo>
                    <a:pt x="6950" y="3993"/>
                    <a:pt x="6950" y="4025"/>
                    <a:pt x="6950" y="4063"/>
                  </a:cubicBezTo>
                  <a:cubicBezTo>
                    <a:pt x="6950" y="4146"/>
                    <a:pt x="6950" y="4146"/>
                    <a:pt x="6950" y="4146"/>
                  </a:cubicBezTo>
                  <a:cubicBezTo>
                    <a:pt x="6950" y="4229"/>
                    <a:pt x="6950" y="4229"/>
                    <a:pt x="6950" y="4229"/>
                  </a:cubicBezTo>
                  <a:cubicBezTo>
                    <a:pt x="6937" y="4312"/>
                    <a:pt x="6937" y="4312"/>
                    <a:pt x="6937" y="4312"/>
                  </a:cubicBezTo>
                  <a:cubicBezTo>
                    <a:pt x="6937" y="4375"/>
                    <a:pt x="6918" y="4426"/>
                    <a:pt x="6918" y="4496"/>
                  </a:cubicBezTo>
                  <a:cubicBezTo>
                    <a:pt x="6906" y="4547"/>
                    <a:pt x="6886" y="4598"/>
                    <a:pt x="6867" y="4662"/>
                  </a:cubicBezTo>
                  <a:cubicBezTo>
                    <a:pt x="6816" y="4878"/>
                    <a:pt x="6734" y="5095"/>
                    <a:pt x="6619" y="5311"/>
                  </a:cubicBezTo>
                  <a:cubicBezTo>
                    <a:pt x="6568" y="5413"/>
                    <a:pt x="6504" y="5515"/>
                    <a:pt x="6434" y="5598"/>
                  </a:cubicBezTo>
                  <a:cubicBezTo>
                    <a:pt x="6371" y="5700"/>
                    <a:pt x="6301" y="5795"/>
                    <a:pt x="6237" y="5885"/>
                  </a:cubicBezTo>
                  <a:cubicBezTo>
                    <a:pt x="6154" y="5967"/>
                    <a:pt x="6071" y="6050"/>
                    <a:pt x="5982" y="6133"/>
                  </a:cubicBezTo>
                  <a:cubicBezTo>
                    <a:pt x="5899" y="6216"/>
                    <a:pt x="5817" y="6299"/>
                    <a:pt x="5753" y="6381"/>
                  </a:cubicBezTo>
                  <a:cubicBezTo>
                    <a:pt x="5581" y="6547"/>
                    <a:pt x="5434" y="6732"/>
                    <a:pt x="5333" y="6948"/>
                  </a:cubicBezTo>
                  <a:cubicBezTo>
                    <a:pt x="5269" y="7050"/>
                    <a:pt x="5231" y="7152"/>
                    <a:pt x="5199" y="7267"/>
                  </a:cubicBezTo>
                  <a:cubicBezTo>
                    <a:pt x="5148" y="7368"/>
                    <a:pt x="5135" y="7483"/>
                    <a:pt x="5116" y="7604"/>
                  </a:cubicBezTo>
                  <a:cubicBezTo>
                    <a:pt x="5084" y="7700"/>
                    <a:pt x="5065" y="7821"/>
                    <a:pt x="5052" y="7916"/>
                  </a:cubicBezTo>
                  <a:cubicBezTo>
                    <a:pt x="5033" y="8018"/>
                    <a:pt x="5033" y="8018"/>
                    <a:pt x="5033" y="8018"/>
                  </a:cubicBezTo>
                  <a:cubicBezTo>
                    <a:pt x="5033" y="8037"/>
                    <a:pt x="5033" y="8088"/>
                    <a:pt x="5033" y="8101"/>
                  </a:cubicBezTo>
                  <a:cubicBezTo>
                    <a:pt x="5033" y="8120"/>
                    <a:pt x="5033" y="8120"/>
                    <a:pt x="5052" y="8133"/>
                  </a:cubicBezTo>
                  <a:cubicBezTo>
                    <a:pt x="5084" y="8152"/>
                    <a:pt x="5116" y="8120"/>
                    <a:pt x="5116" y="8069"/>
                  </a:cubicBezTo>
                  <a:cubicBezTo>
                    <a:pt x="5148" y="7865"/>
                    <a:pt x="5199" y="7668"/>
                    <a:pt x="5250" y="7470"/>
                  </a:cubicBezTo>
                  <a:cubicBezTo>
                    <a:pt x="5282" y="7400"/>
                    <a:pt x="5282" y="7400"/>
                    <a:pt x="5282" y="7400"/>
                  </a:cubicBezTo>
                  <a:cubicBezTo>
                    <a:pt x="5301" y="7318"/>
                    <a:pt x="5301" y="7318"/>
                    <a:pt x="5301" y="7318"/>
                  </a:cubicBezTo>
                  <a:cubicBezTo>
                    <a:pt x="5320" y="7286"/>
                    <a:pt x="5333" y="7235"/>
                    <a:pt x="5352" y="7184"/>
                  </a:cubicBezTo>
                  <a:cubicBezTo>
                    <a:pt x="5383" y="7101"/>
                    <a:pt x="5434" y="7018"/>
                    <a:pt x="5485" y="6935"/>
                  </a:cubicBezTo>
                  <a:cubicBezTo>
                    <a:pt x="5600" y="6763"/>
                    <a:pt x="5734" y="6598"/>
                    <a:pt x="5867" y="6451"/>
                  </a:cubicBezTo>
                  <a:cubicBezTo>
                    <a:pt x="5899" y="6413"/>
                    <a:pt x="5950" y="6381"/>
                    <a:pt x="5982" y="6350"/>
                  </a:cubicBezTo>
                  <a:cubicBezTo>
                    <a:pt x="6103" y="6248"/>
                    <a:pt x="6103" y="6248"/>
                    <a:pt x="6103" y="6248"/>
                  </a:cubicBezTo>
                  <a:cubicBezTo>
                    <a:pt x="6186" y="6165"/>
                    <a:pt x="6250" y="6101"/>
                    <a:pt x="6332" y="6012"/>
                  </a:cubicBezTo>
                  <a:cubicBezTo>
                    <a:pt x="6485" y="5846"/>
                    <a:pt x="6638" y="5681"/>
                    <a:pt x="6753" y="5483"/>
                  </a:cubicBezTo>
                  <a:cubicBezTo>
                    <a:pt x="6867" y="5280"/>
                    <a:pt x="6969" y="5063"/>
                    <a:pt x="7039" y="4847"/>
                  </a:cubicBezTo>
                  <a:cubicBezTo>
                    <a:pt x="7052" y="4764"/>
                    <a:pt x="7052" y="4764"/>
                    <a:pt x="7052" y="4764"/>
                  </a:cubicBezTo>
                  <a:cubicBezTo>
                    <a:pt x="7084" y="4681"/>
                    <a:pt x="7084" y="4681"/>
                    <a:pt x="7084" y="4681"/>
                  </a:cubicBezTo>
                  <a:cubicBezTo>
                    <a:pt x="7103" y="4630"/>
                    <a:pt x="7103" y="4560"/>
                    <a:pt x="7122" y="4509"/>
                  </a:cubicBezTo>
                  <a:cubicBezTo>
                    <a:pt x="7122" y="4464"/>
                    <a:pt x="7135" y="4394"/>
                    <a:pt x="7135" y="4343"/>
                  </a:cubicBezTo>
                  <a:cubicBezTo>
                    <a:pt x="7154" y="4261"/>
                    <a:pt x="7154" y="4261"/>
                    <a:pt x="7154" y="4261"/>
                  </a:cubicBezTo>
                  <a:cubicBezTo>
                    <a:pt x="7154" y="4229"/>
                    <a:pt x="7154" y="4197"/>
                    <a:pt x="7154" y="4178"/>
                  </a:cubicBezTo>
                  <a:cubicBezTo>
                    <a:pt x="7173" y="3993"/>
                    <a:pt x="7173" y="3993"/>
                    <a:pt x="7173" y="3993"/>
                  </a:cubicBezTo>
                  <a:cubicBezTo>
                    <a:pt x="7173" y="3828"/>
                    <a:pt x="7173" y="3828"/>
                    <a:pt x="7173" y="3828"/>
                  </a:cubicBezTo>
                  <a:cubicBezTo>
                    <a:pt x="7173" y="3796"/>
                    <a:pt x="7173" y="3777"/>
                    <a:pt x="7173" y="374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837C8CF-7E7E-1B4A-A649-5D7EAE233940}"/>
                </a:ext>
              </a:extLst>
            </p:cNvPr>
            <p:cNvSpPr/>
            <p:nvPr/>
          </p:nvSpPr>
          <p:spPr>
            <a:xfrm>
              <a:off x="5000760" y="1591560"/>
              <a:ext cx="183960" cy="641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2" h="1783">
                  <a:moveTo>
                    <a:pt x="8" y="197"/>
                  </a:moveTo>
                  <a:cubicBezTo>
                    <a:pt x="28" y="217"/>
                    <a:pt x="28" y="248"/>
                    <a:pt x="40" y="267"/>
                  </a:cubicBezTo>
                  <a:cubicBezTo>
                    <a:pt x="40" y="299"/>
                    <a:pt x="40" y="318"/>
                    <a:pt x="59" y="350"/>
                  </a:cubicBezTo>
                  <a:cubicBezTo>
                    <a:pt x="59" y="363"/>
                    <a:pt x="79" y="401"/>
                    <a:pt x="79" y="414"/>
                  </a:cubicBezTo>
                  <a:cubicBezTo>
                    <a:pt x="91" y="484"/>
                    <a:pt x="91" y="535"/>
                    <a:pt x="91" y="580"/>
                  </a:cubicBezTo>
                  <a:cubicBezTo>
                    <a:pt x="91" y="669"/>
                    <a:pt x="110" y="732"/>
                    <a:pt x="110" y="815"/>
                  </a:cubicBezTo>
                  <a:cubicBezTo>
                    <a:pt x="123" y="834"/>
                    <a:pt x="123" y="847"/>
                    <a:pt x="123" y="866"/>
                  </a:cubicBezTo>
                  <a:cubicBezTo>
                    <a:pt x="123" y="885"/>
                    <a:pt x="123" y="898"/>
                    <a:pt x="142" y="917"/>
                  </a:cubicBezTo>
                  <a:cubicBezTo>
                    <a:pt x="161" y="949"/>
                    <a:pt x="161" y="981"/>
                    <a:pt x="174" y="1032"/>
                  </a:cubicBezTo>
                  <a:cubicBezTo>
                    <a:pt x="193" y="1070"/>
                    <a:pt x="212" y="1102"/>
                    <a:pt x="212" y="1153"/>
                  </a:cubicBezTo>
                  <a:cubicBezTo>
                    <a:pt x="225" y="1185"/>
                    <a:pt x="212" y="1216"/>
                    <a:pt x="212" y="1267"/>
                  </a:cubicBezTo>
                  <a:cubicBezTo>
                    <a:pt x="193" y="1299"/>
                    <a:pt x="212" y="1350"/>
                    <a:pt x="225" y="1382"/>
                  </a:cubicBezTo>
                  <a:cubicBezTo>
                    <a:pt x="225" y="1420"/>
                    <a:pt x="225" y="1471"/>
                    <a:pt x="225" y="1503"/>
                  </a:cubicBezTo>
                  <a:cubicBezTo>
                    <a:pt x="225" y="1535"/>
                    <a:pt x="244" y="1586"/>
                    <a:pt x="244" y="1618"/>
                  </a:cubicBezTo>
                  <a:cubicBezTo>
                    <a:pt x="257" y="1669"/>
                    <a:pt x="276" y="1700"/>
                    <a:pt x="295" y="1732"/>
                  </a:cubicBezTo>
                  <a:cubicBezTo>
                    <a:pt x="295" y="1751"/>
                    <a:pt x="308" y="1751"/>
                    <a:pt x="308" y="1770"/>
                  </a:cubicBezTo>
                  <a:cubicBezTo>
                    <a:pt x="308" y="1783"/>
                    <a:pt x="308" y="1783"/>
                    <a:pt x="327" y="1783"/>
                  </a:cubicBezTo>
                  <a:lnTo>
                    <a:pt x="346" y="1783"/>
                  </a:lnTo>
                  <a:cubicBezTo>
                    <a:pt x="378" y="1783"/>
                    <a:pt x="410" y="1783"/>
                    <a:pt x="410" y="1783"/>
                  </a:cubicBezTo>
                  <a:cubicBezTo>
                    <a:pt x="410" y="1700"/>
                    <a:pt x="378" y="1637"/>
                    <a:pt x="410" y="1567"/>
                  </a:cubicBezTo>
                  <a:cubicBezTo>
                    <a:pt x="410" y="1554"/>
                    <a:pt x="429" y="1535"/>
                    <a:pt x="429" y="1503"/>
                  </a:cubicBezTo>
                  <a:cubicBezTo>
                    <a:pt x="429" y="1484"/>
                    <a:pt x="429" y="1471"/>
                    <a:pt x="429" y="1452"/>
                  </a:cubicBezTo>
                  <a:cubicBezTo>
                    <a:pt x="429" y="1420"/>
                    <a:pt x="429" y="1382"/>
                    <a:pt x="442" y="1350"/>
                  </a:cubicBezTo>
                  <a:cubicBezTo>
                    <a:pt x="442" y="1299"/>
                    <a:pt x="442" y="1267"/>
                    <a:pt x="442" y="1236"/>
                  </a:cubicBezTo>
                  <a:cubicBezTo>
                    <a:pt x="461" y="1216"/>
                    <a:pt x="461" y="1204"/>
                    <a:pt x="461" y="1185"/>
                  </a:cubicBezTo>
                  <a:cubicBezTo>
                    <a:pt x="461" y="1153"/>
                    <a:pt x="473" y="1134"/>
                    <a:pt x="473" y="1102"/>
                  </a:cubicBezTo>
                  <a:cubicBezTo>
                    <a:pt x="492" y="1032"/>
                    <a:pt x="492" y="968"/>
                    <a:pt x="492" y="898"/>
                  </a:cubicBezTo>
                  <a:cubicBezTo>
                    <a:pt x="512" y="834"/>
                    <a:pt x="512" y="751"/>
                    <a:pt x="512" y="681"/>
                  </a:cubicBezTo>
                  <a:cubicBezTo>
                    <a:pt x="512" y="618"/>
                    <a:pt x="492" y="567"/>
                    <a:pt x="492" y="497"/>
                  </a:cubicBezTo>
                  <a:cubicBezTo>
                    <a:pt x="473" y="452"/>
                    <a:pt x="461" y="401"/>
                    <a:pt x="461" y="350"/>
                  </a:cubicBezTo>
                  <a:cubicBezTo>
                    <a:pt x="442" y="299"/>
                    <a:pt x="429" y="248"/>
                    <a:pt x="429" y="197"/>
                  </a:cubicBezTo>
                  <a:cubicBezTo>
                    <a:pt x="410" y="166"/>
                    <a:pt x="410" y="146"/>
                    <a:pt x="391" y="115"/>
                  </a:cubicBezTo>
                  <a:cubicBezTo>
                    <a:pt x="391" y="96"/>
                    <a:pt x="391" y="64"/>
                    <a:pt x="359" y="32"/>
                  </a:cubicBezTo>
                  <a:cubicBezTo>
                    <a:pt x="359" y="32"/>
                    <a:pt x="346" y="13"/>
                    <a:pt x="308" y="13"/>
                  </a:cubicBezTo>
                  <a:cubicBezTo>
                    <a:pt x="276" y="13"/>
                    <a:pt x="244" y="0"/>
                    <a:pt x="212" y="0"/>
                  </a:cubicBezTo>
                  <a:cubicBezTo>
                    <a:pt x="174" y="0"/>
                    <a:pt x="142" y="0"/>
                    <a:pt x="123" y="0"/>
                  </a:cubicBezTo>
                  <a:cubicBezTo>
                    <a:pt x="79" y="0"/>
                    <a:pt x="59" y="0"/>
                    <a:pt x="40" y="13"/>
                  </a:cubicBezTo>
                  <a:cubicBezTo>
                    <a:pt x="28" y="13"/>
                    <a:pt x="8" y="32"/>
                    <a:pt x="8" y="51"/>
                  </a:cubicBezTo>
                  <a:cubicBezTo>
                    <a:pt x="8" y="83"/>
                    <a:pt x="-11" y="115"/>
                    <a:pt x="8" y="146"/>
                  </a:cubicBezTo>
                  <a:cubicBezTo>
                    <a:pt x="8" y="166"/>
                    <a:pt x="8" y="185"/>
                    <a:pt x="8" y="19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7A9180F-992E-A042-888B-C36EDF72240D}"/>
                </a:ext>
              </a:extLst>
            </p:cNvPr>
            <p:cNvSpPr/>
            <p:nvPr/>
          </p:nvSpPr>
          <p:spPr>
            <a:xfrm>
              <a:off x="4774680" y="5846760"/>
              <a:ext cx="721800" cy="18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06" h="522">
                  <a:moveTo>
                    <a:pt x="1987" y="0"/>
                  </a:moveTo>
                  <a:cubicBezTo>
                    <a:pt x="1904" y="38"/>
                    <a:pt x="1840" y="70"/>
                    <a:pt x="1770" y="83"/>
                  </a:cubicBezTo>
                  <a:cubicBezTo>
                    <a:pt x="1739" y="83"/>
                    <a:pt x="1719" y="83"/>
                    <a:pt x="1707" y="83"/>
                  </a:cubicBezTo>
                  <a:cubicBezTo>
                    <a:pt x="1656" y="102"/>
                    <a:pt x="1656" y="102"/>
                    <a:pt x="1656" y="102"/>
                  </a:cubicBezTo>
                  <a:cubicBezTo>
                    <a:pt x="1605" y="102"/>
                    <a:pt x="1573" y="121"/>
                    <a:pt x="1522" y="121"/>
                  </a:cubicBezTo>
                  <a:cubicBezTo>
                    <a:pt x="1490" y="134"/>
                    <a:pt x="1458" y="134"/>
                    <a:pt x="1407" y="134"/>
                  </a:cubicBezTo>
                  <a:cubicBezTo>
                    <a:pt x="1388" y="134"/>
                    <a:pt x="1369" y="134"/>
                    <a:pt x="1356" y="134"/>
                  </a:cubicBezTo>
                  <a:cubicBezTo>
                    <a:pt x="1325" y="134"/>
                    <a:pt x="1306" y="134"/>
                    <a:pt x="1274" y="134"/>
                  </a:cubicBezTo>
                  <a:cubicBezTo>
                    <a:pt x="1191" y="134"/>
                    <a:pt x="1140" y="153"/>
                    <a:pt x="1057" y="153"/>
                  </a:cubicBezTo>
                  <a:cubicBezTo>
                    <a:pt x="974" y="153"/>
                    <a:pt x="885" y="172"/>
                    <a:pt x="822" y="172"/>
                  </a:cubicBezTo>
                  <a:cubicBezTo>
                    <a:pt x="751" y="172"/>
                    <a:pt x="688" y="185"/>
                    <a:pt x="637" y="185"/>
                  </a:cubicBezTo>
                  <a:cubicBezTo>
                    <a:pt x="573" y="204"/>
                    <a:pt x="522" y="204"/>
                    <a:pt x="471" y="204"/>
                  </a:cubicBezTo>
                  <a:cubicBezTo>
                    <a:pt x="420" y="217"/>
                    <a:pt x="369" y="217"/>
                    <a:pt x="318" y="217"/>
                  </a:cubicBezTo>
                  <a:cubicBezTo>
                    <a:pt x="287" y="217"/>
                    <a:pt x="267" y="217"/>
                    <a:pt x="236" y="204"/>
                  </a:cubicBezTo>
                  <a:cubicBezTo>
                    <a:pt x="223" y="204"/>
                    <a:pt x="185" y="204"/>
                    <a:pt x="153" y="204"/>
                  </a:cubicBezTo>
                  <a:cubicBezTo>
                    <a:pt x="153" y="204"/>
                    <a:pt x="134" y="204"/>
                    <a:pt x="121" y="236"/>
                  </a:cubicBezTo>
                  <a:cubicBezTo>
                    <a:pt x="102" y="255"/>
                    <a:pt x="89" y="267"/>
                    <a:pt x="70" y="287"/>
                  </a:cubicBezTo>
                  <a:cubicBezTo>
                    <a:pt x="51" y="306"/>
                    <a:pt x="38" y="318"/>
                    <a:pt x="19" y="338"/>
                  </a:cubicBezTo>
                  <a:cubicBezTo>
                    <a:pt x="0" y="369"/>
                    <a:pt x="0" y="388"/>
                    <a:pt x="0" y="388"/>
                  </a:cubicBezTo>
                  <a:cubicBezTo>
                    <a:pt x="0" y="420"/>
                    <a:pt x="19" y="439"/>
                    <a:pt x="38" y="439"/>
                  </a:cubicBezTo>
                  <a:cubicBezTo>
                    <a:pt x="89" y="471"/>
                    <a:pt x="121" y="503"/>
                    <a:pt x="172" y="503"/>
                  </a:cubicBezTo>
                  <a:cubicBezTo>
                    <a:pt x="185" y="522"/>
                    <a:pt x="223" y="522"/>
                    <a:pt x="236" y="522"/>
                  </a:cubicBezTo>
                  <a:cubicBezTo>
                    <a:pt x="267" y="522"/>
                    <a:pt x="306" y="522"/>
                    <a:pt x="338" y="522"/>
                  </a:cubicBezTo>
                  <a:cubicBezTo>
                    <a:pt x="369" y="522"/>
                    <a:pt x="401" y="522"/>
                    <a:pt x="439" y="522"/>
                  </a:cubicBezTo>
                  <a:cubicBezTo>
                    <a:pt x="471" y="522"/>
                    <a:pt x="503" y="503"/>
                    <a:pt x="522" y="503"/>
                  </a:cubicBezTo>
                  <a:cubicBezTo>
                    <a:pt x="586" y="503"/>
                    <a:pt x="656" y="503"/>
                    <a:pt x="720" y="484"/>
                  </a:cubicBezTo>
                  <a:cubicBezTo>
                    <a:pt x="802" y="484"/>
                    <a:pt x="904" y="471"/>
                    <a:pt x="987" y="471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57" y="452"/>
                    <a:pt x="1070" y="439"/>
                    <a:pt x="1089" y="439"/>
                  </a:cubicBezTo>
                  <a:cubicBezTo>
                    <a:pt x="1140" y="420"/>
                    <a:pt x="1191" y="401"/>
                    <a:pt x="1223" y="388"/>
                  </a:cubicBezTo>
                  <a:cubicBezTo>
                    <a:pt x="1274" y="369"/>
                    <a:pt x="1306" y="350"/>
                    <a:pt x="1356" y="338"/>
                  </a:cubicBezTo>
                  <a:cubicBezTo>
                    <a:pt x="1388" y="318"/>
                    <a:pt x="1439" y="318"/>
                    <a:pt x="1490" y="318"/>
                  </a:cubicBezTo>
                  <a:cubicBezTo>
                    <a:pt x="1541" y="318"/>
                    <a:pt x="1573" y="287"/>
                    <a:pt x="1605" y="267"/>
                  </a:cubicBezTo>
                  <a:cubicBezTo>
                    <a:pt x="1656" y="255"/>
                    <a:pt x="1707" y="255"/>
                    <a:pt x="1739" y="236"/>
                  </a:cubicBezTo>
                  <a:cubicBezTo>
                    <a:pt x="1790" y="217"/>
                    <a:pt x="1821" y="204"/>
                    <a:pt x="1853" y="172"/>
                  </a:cubicBezTo>
                  <a:cubicBezTo>
                    <a:pt x="1904" y="153"/>
                    <a:pt x="1942" y="134"/>
                    <a:pt x="1974" y="102"/>
                  </a:cubicBezTo>
                  <a:cubicBezTo>
                    <a:pt x="1987" y="83"/>
                    <a:pt x="1987" y="83"/>
                    <a:pt x="2006" y="70"/>
                  </a:cubicBezTo>
                  <a:lnTo>
                    <a:pt x="2006" y="51"/>
                  </a:lnTo>
                  <a:lnTo>
                    <a:pt x="2006" y="38"/>
                  </a:lnTo>
                  <a:cubicBezTo>
                    <a:pt x="2006" y="19"/>
                    <a:pt x="1987" y="0"/>
                    <a:pt x="1987" y="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0230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KNM. </a:t>
            </a:r>
            <a:r>
              <a:rPr lang="ru-RU" dirty="0" smtClean="0"/>
              <a:t>Выгоды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025367"/>
            <a:ext cx="5580000" cy="4447586"/>
          </a:xfrm>
        </p:spPr>
        <p:txBody>
          <a:bodyPr/>
          <a:lstStyle/>
          <a:p>
            <a:pPr marL="0" indent="0">
              <a:buNone/>
            </a:pPr>
            <a:r>
              <a:rPr lang="ru-RU" b="1" dirty="0">
                <a:solidFill>
                  <a:schemeClr val="accent1"/>
                </a:solidFill>
              </a:rPr>
              <a:t>Простота развертывание и администрирования</a:t>
            </a:r>
          </a:p>
          <a:p>
            <a:r>
              <a:rPr lang="ru-RU" dirty="0"/>
              <a:t>Интуитивные интерфейсы, настраиваемые уведомления, инструменты обслуживания и резервного копирования, автоматический поиск, удаленная установка и настройка печатающих устройств никогда не были такими </a:t>
            </a:r>
            <a:r>
              <a:rPr lang="ru-RU" dirty="0" smtClean="0"/>
              <a:t>простыми</a:t>
            </a:r>
          </a:p>
          <a:p>
            <a:pPr marL="0" indent="0" fontAlgn="base">
              <a:buNone/>
            </a:pPr>
            <a:endParaRPr lang="ru-RU" b="1" dirty="0" smtClean="0">
              <a:solidFill>
                <a:schemeClr val="accent1"/>
              </a:solidFill>
            </a:endParaRPr>
          </a:p>
          <a:p>
            <a:pPr marL="0" indent="0" fontAlgn="base">
              <a:buNone/>
            </a:pPr>
            <a:r>
              <a:rPr lang="ru-RU" b="1" dirty="0" smtClean="0">
                <a:solidFill>
                  <a:schemeClr val="accent1"/>
                </a:solidFill>
              </a:rPr>
              <a:t>Оптимизация </a:t>
            </a:r>
            <a:r>
              <a:rPr lang="ru-RU" b="1" dirty="0">
                <a:solidFill>
                  <a:schemeClr val="accent1"/>
                </a:solidFill>
              </a:rPr>
              <a:t>инфраструктуры </a:t>
            </a:r>
            <a:r>
              <a:rPr lang="ru-RU" b="1" dirty="0" smtClean="0">
                <a:solidFill>
                  <a:schemeClr val="accent1"/>
                </a:solidFill>
              </a:rPr>
              <a:t>печати</a:t>
            </a:r>
            <a:endParaRPr lang="ru-RU" b="1" dirty="0">
              <a:solidFill>
                <a:schemeClr val="accent1"/>
              </a:solidFill>
            </a:endParaRPr>
          </a:p>
          <a:p>
            <a:pPr fontAlgn="base"/>
            <a:r>
              <a:rPr lang="ru-RU" dirty="0"/>
              <a:t>Более высокая доступность сервисов при меньшем количестве печатающих устройств - мечта, которая становится реальностью. Функционал «</a:t>
            </a:r>
            <a:r>
              <a:rPr lang="ru-RU" dirty="0" err="1"/>
              <a:t>Print&amp;Follow</a:t>
            </a:r>
            <a:r>
              <a:rPr lang="ru-RU" dirty="0"/>
              <a:t>™» и мобильной печати гарантирует вывод задания на любом доступном устройстве, экономя деньги, время и </a:t>
            </a:r>
            <a:r>
              <a:rPr lang="ru-RU" dirty="0" smtClean="0"/>
              <a:t>усилия</a:t>
            </a:r>
            <a:endParaRPr lang="ru-RU" dirty="0"/>
          </a:p>
          <a:p>
            <a:endParaRPr lang="ru-RU" b="1" dirty="0" smtClean="0">
              <a:solidFill>
                <a:schemeClr val="accent1"/>
              </a:solidFill>
            </a:endParaRPr>
          </a:p>
          <a:p>
            <a:pPr marL="0" indent="0" fontAlgn="base">
              <a:buNone/>
            </a:pPr>
            <a:r>
              <a:rPr lang="ru-RU" b="1" dirty="0">
                <a:solidFill>
                  <a:schemeClr val="accent1"/>
                </a:solidFill>
              </a:rPr>
              <a:t>Сокращение операционных </a:t>
            </a:r>
            <a:r>
              <a:rPr lang="ru-RU" b="1" dirty="0" smtClean="0">
                <a:solidFill>
                  <a:schemeClr val="accent1"/>
                </a:solidFill>
              </a:rPr>
              <a:t>расходов</a:t>
            </a:r>
            <a:endParaRPr lang="ru-RU" b="1" dirty="0">
              <a:solidFill>
                <a:schemeClr val="accent1"/>
              </a:solidFill>
            </a:endParaRPr>
          </a:p>
          <a:p>
            <a:r>
              <a:rPr lang="ru-RU" dirty="0"/>
              <a:t>Правила, квоты и инструменты просмотра содержимого заданий позволяют контролировать объем рабочей печати и исключить личную печать, либо предоставлять ее за плату или в рамках корпоративного пакета льгот для </a:t>
            </a:r>
            <a:r>
              <a:rPr lang="ru-RU" dirty="0" smtClean="0"/>
              <a:t>сотрудников</a:t>
            </a:r>
            <a:endParaRPr lang="ru-RU" b="1" dirty="0">
              <a:solidFill>
                <a:schemeClr val="accent1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/>
          </p:nvPr>
        </p:nvSpPr>
        <p:spPr>
          <a:xfrm>
            <a:off x="385765" y="597392"/>
            <a:ext cx="5605463" cy="427976"/>
          </a:xfrm>
        </p:spPr>
        <p:txBody>
          <a:bodyPr/>
          <a:lstStyle/>
          <a:p>
            <a:r>
              <a:rPr lang="ru-RU" dirty="0" smtClean="0"/>
              <a:t>Для </a:t>
            </a:r>
            <a:r>
              <a:rPr lang="en-US" dirty="0" smtClean="0"/>
              <a:t>IT </a:t>
            </a:r>
            <a:r>
              <a:rPr lang="ru-RU" dirty="0" smtClean="0"/>
              <a:t>департаментов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13</a:t>
            </a:fld>
            <a:endParaRPr lang="en-GB" dirty="0"/>
          </a:p>
        </p:txBody>
      </p:sp>
      <p:pic>
        <p:nvPicPr>
          <p:cNvPr id="12298" name="Picture 10" descr="https://careers.workopolis.com/wp-content/uploads/sites/5/2016/07/iStock_81458689_MEDIUM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06" r="35538"/>
          <a:stretch/>
        </p:blipFill>
        <p:spPr bwMode="auto">
          <a:xfrm>
            <a:off x="6247967" y="0"/>
            <a:ext cx="5947901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id="{9137499B-3BCC-0F48-BCB4-20EE17112C18}"/>
              </a:ext>
            </a:extLst>
          </p:cNvPr>
          <p:cNvGrpSpPr>
            <a:grpSpLocks noChangeAspect="1"/>
          </p:cNvGrpSpPr>
          <p:nvPr/>
        </p:nvGrpSpPr>
        <p:grpSpPr>
          <a:xfrm>
            <a:off x="10009453" y="3767604"/>
            <a:ext cx="2037318" cy="2827867"/>
            <a:chOff x="3474000" y="1591560"/>
            <a:chExt cx="3200759" cy="4442760"/>
          </a:xfrm>
          <a:solidFill>
            <a:schemeClr val="accent4"/>
          </a:solidFill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47440F9-F6EE-9649-9F3E-406ACE369FA2}"/>
                </a:ext>
              </a:extLst>
            </p:cNvPr>
            <p:cNvSpPr/>
            <p:nvPr/>
          </p:nvSpPr>
          <p:spPr>
            <a:xfrm>
              <a:off x="4721760" y="5638320"/>
              <a:ext cx="829439" cy="17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5" h="497">
                  <a:moveTo>
                    <a:pt x="2267" y="0"/>
                  </a:moveTo>
                  <a:cubicBezTo>
                    <a:pt x="2223" y="13"/>
                    <a:pt x="2184" y="45"/>
                    <a:pt x="2153" y="64"/>
                  </a:cubicBezTo>
                  <a:cubicBezTo>
                    <a:pt x="2102" y="83"/>
                    <a:pt x="2070" y="96"/>
                    <a:pt x="2019" y="96"/>
                  </a:cubicBezTo>
                  <a:cubicBezTo>
                    <a:pt x="2000" y="115"/>
                    <a:pt x="1968" y="115"/>
                    <a:pt x="1955" y="115"/>
                  </a:cubicBezTo>
                  <a:cubicBezTo>
                    <a:pt x="1885" y="134"/>
                    <a:pt x="1885" y="134"/>
                    <a:pt x="1885" y="134"/>
                  </a:cubicBezTo>
                  <a:cubicBezTo>
                    <a:pt x="1834" y="146"/>
                    <a:pt x="1783" y="166"/>
                    <a:pt x="1751" y="166"/>
                  </a:cubicBezTo>
                  <a:cubicBezTo>
                    <a:pt x="1700" y="178"/>
                    <a:pt x="1649" y="178"/>
                    <a:pt x="1618" y="178"/>
                  </a:cubicBezTo>
                  <a:cubicBezTo>
                    <a:pt x="1586" y="178"/>
                    <a:pt x="1567" y="178"/>
                    <a:pt x="1535" y="178"/>
                  </a:cubicBezTo>
                  <a:cubicBezTo>
                    <a:pt x="1516" y="178"/>
                    <a:pt x="1484" y="178"/>
                    <a:pt x="1452" y="178"/>
                  </a:cubicBezTo>
                  <a:cubicBezTo>
                    <a:pt x="1401" y="178"/>
                    <a:pt x="1369" y="197"/>
                    <a:pt x="1318" y="197"/>
                  </a:cubicBezTo>
                  <a:cubicBezTo>
                    <a:pt x="1286" y="197"/>
                    <a:pt x="1248" y="197"/>
                    <a:pt x="1204" y="197"/>
                  </a:cubicBezTo>
                  <a:cubicBezTo>
                    <a:pt x="1153" y="197"/>
                    <a:pt x="1102" y="197"/>
                    <a:pt x="1070" y="197"/>
                  </a:cubicBezTo>
                  <a:cubicBezTo>
                    <a:pt x="936" y="178"/>
                    <a:pt x="936" y="178"/>
                    <a:pt x="936" y="178"/>
                  </a:cubicBezTo>
                  <a:cubicBezTo>
                    <a:pt x="898" y="178"/>
                    <a:pt x="866" y="178"/>
                    <a:pt x="815" y="178"/>
                  </a:cubicBezTo>
                  <a:cubicBezTo>
                    <a:pt x="764" y="178"/>
                    <a:pt x="764" y="178"/>
                    <a:pt x="764" y="178"/>
                  </a:cubicBezTo>
                  <a:cubicBezTo>
                    <a:pt x="720" y="178"/>
                    <a:pt x="720" y="178"/>
                    <a:pt x="720" y="178"/>
                  </a:cubicBezTo>
                  <a:cubicBezTo>
                    <a:pt x="681" y="178"/>
                    <a:pt x="650" y="178"/>
                    <a:pt x="618" y="166"/>
                  </a:cubicBezTo>
                  <a:cubicBezTo>
                    <a:pt x="535" y="166"/>
                    <a:pt x="535" y="166"/>
                    <a:pt x="535" y="166"/>
                  </a:cubicBezTo>
                  <a:cubicBezTo>
                    <a:pt x="503" y="166"/>
                    <a:pt x="465" y="166"/>
                    <a:pt x="433" y="146"/>
                  </a:cubicBezTo>
                  <a:cubicBezTo>
                    <a:pt x="401" y="146"/>
                    <a:pt x="369" y="146"/>
                    <a:pt x="331" y="146"/>
                  </a:cubicBezTo>
                  <a:cubicBezTo>
                    <a:pt x="236" y="134"/>
                    <a:pt x="236" y="134"/>
                    <a:pt x="236" y="134"/>
                  </a:cubicBezTo>
                  <a:cubicBezTo>
                    <a:pt x="197" y="115"/>
                    <a:pt x="166" y="96"/>
                    <a:pt x="115" y="115"/>
                  </a:cubicBezTo>
                  <a:cubicBezTo>
                    <a:pt x="115" y="115"/>
                    <a:pt x="102" y="115"/>
                    <a:pt x="83" y="146"/>
                  </a:cubicBezTo>
                  <a:cubicBezTo>
                    <a:pt x="64" y="166"/>
                    <a:pt x="51" y="178"/>
                    <a:pt x="32" y="197"/>
                  </a:cubicBezTo>
                  <a:cubicBezTo>
                    <a:pt x="32" y="217"/>
                    <a:pt x="13" y="248"/>
                    <a:pt x="0" y="267"/>
                  </a:cubicBezTo>
                  <a:cubicBezTo>
                    <a:pt x="0" y="299"/>
                    <a:pt x="0" y="312"/>
                    <a:pt x="0" y="331"/>
                  </a:cubicBezTo>
                  <a:cubicBezTo>
                    <a:pt x="0" y="350"/>
                    <a:pt x="13" y="363"/>
                    <a:pt x="32" y="363"/>
                  </a:cubicBezTo>
                  <a:cubicBezTo>
                    <a:pt x="83" y="382"/>
                    <a:pt x="115" y="414"/>
                    <a:pt x="166" y="414"/>
                  </a:cubicBezTo>
                  <a:cubicBezTo>
                    <a:pt x="185" y="433"/>
                    <a:pt x="217" y="433"/>
                    <a:pt x="236" y="433"/>
                  </a:cubicBezTo>
                  <a:cubicBezTo>
                    <a:pt x="267" y="446"/>
                    <a:pt x="299" y="446"/>
                    <a:pt x="331" y="446"/>
                  </a:cubicBezTo>
                  <a:cubicBezTo>
                    <a:pt x="369" y="446"/>
                    <a:pt x="414" y="465"/>
                    <a:pt x="452" y="465"/>
                  </a:cubicBezTo>
                  <a:cubicBezTo>
                    <a:pt x="548" y="465"/>
                    <a:pt x="548" y="465"/>
                    <a:pt x="548" y="465"/>
                  </a:cubicBezTo>
                  <a:cubicBezTo>
                    <a:pt x="586" y="484"/>
                    <a:pt x="630" y="484"/>
                    <a:pt x="669" y="484"/>
                  </a:cubicBezTo>
                  <a:cubicBezTo>
                    <a:pt x="701" y="484"/>
                    <a:pt x="751" y="497"/>
                    <a:pt x="783" y="497"/>
                  </a:cubicBezTo>
                  <a:cubicBezTo>
                    <a:pt x="885" y="497"/>
                    <a:pt x="987" y="497"/>
                    <a:pt x="1083" y="497"/>
                  </a:cubicBezTo>
                  <a:cubicBezTo>
                    <a:pt x="1153" y="484"/>
                    <a:pt x="1153" y="484"/>
                    <a:pt x="1153" y="484"/>
                  </a:cubicBezTo>
                  <a:cubicBezTo>
                    <a:pt x="1185" y="484"/>
                    <a:pt x="1204" y="484"/>
                    <a:pt x="1216" y="465"/>
                  </a:cubicBezTo>
                  <a:cubicBezTo>
                    <a:pt x="1267" y="465"/>
                    <a:pt x="1337" y="446"/>
                    <a:pt x="1382" y="433"/>
                  </a:cubicBezTo>
                  <a:cubicBezTo>
                    <a:pt x="1433" y="414"/>
                    <a:pt x="1484" y="401"/>
                    <a:pt x="1535" y="382"/>
                  </a:cubicBezTo>
                  <a:cubicBezTo>
                    <a:pt x="1586" y="363"/>
                    <a:pt x="1637" y="363"/>
                    <a:pt x="1688" y="363"/>
                  </a:cubicBezTo>
                  <a:cubicBezTo>
                    <a:pt x="1739" y="363"/>
                    <a:pt x="1783" y="331"/>
                    <a:pt x="1834" y="312"/>
                  </a:cubicBezTo>
                  <a:cubicBezTo>
                    <a:pt x="1866" y="299"/>
                    <a:pt x="1885" y="299"/>
                    <a:pt x="1917" y="280"/>
                  </a:cubicBezTo>
                  <a:cubicBezTo>
                    <a:pt x="1936" y="280"/>
                    <a:pt x="1968" y="267"/>
                    <a:pt x="1987" y="267"/>
                  </a:cubicBezTo>
                  <a:cubicBezTo>
                    <a:pt x="2019" y="248"/>
                    <a:pt x="2038" y="248"/>
                    <a:pt x="2070" y="229"/>
                  </a:cubicBezTo>
                  <a:cubicBezTo>
                    <a:pt x="2089" y="217"/>
                    <a:pt x="2102" y="197"/>
                    <a:pt x="2133" y="197"/>
                  </a:cubicBezTo>
                  <a:cubicBezTo>
                    <a:pt x="2153" y="178"/>
                    <a:pt x="2172" y="166"/>
                    <a:pt x="2203" y="146"/>
                  </a:cubicBezTo>
                  <a:cubicBezTo>
                    <a:pt x="2223" y="134"/>
                    <a:pt x="2235" y="115"/>
                    <a:pt x="2254" y="96"/>
                  </a:cubicBezTo>
                  <a:cubicBezTo>
                    <a:pt x="2267" y="83"/>
                    <a:pt x="2267" y="83"/>
                    <a:pt x="2286" y="64"/>
                  </a:cubicBezTo>
                  <a:cubicBezTo>
                    <a:pt x="2286" y="64"/>
                    <a:pt x="2305" y="64"/>
                    <a:pt x="2305" y="45"/>
                  </a:cubicBezTo>
                  <a:lnTo>
                    <a:pt x="2286" y="32"/>
                  </a:lnTo>
                  <a:cubicBezTo>
                    <a:pt x="2286" y="13"/>
                    <a:pt x="2267" y="0"/>
                    <a:pt x="2267" y="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4A8BEAF-21D1-9540-9C1F-1DF589CAE95F}"/>
                </a:ext>
              </a:extLst>
            </p:cNvPr>
            <p:cNvSpPr/>
            <p:nvPr/>
          </p:nvSpPr>
          <p:spPr>
            <a:xfrm>
              <a:off x="3474000" y="2222280"/>
              <a:ext cx="543600" cy="455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1" h="1267">
                  <a:moveTo>
                    <a:pt x="926" y="885"/>
                  </a:moveTo>
                  <a:cubicBezTo>
                    <a:pt x="964" y="917"/>
                    <a:pt x="996" y="955"/>
                    <a:pt x="1008" y="987"/>
                  </a:cubicBezTo>
                  <a:cubicBezTo>
                    <a:pt x="1027" y="1019"/>
                    <a:pt x="1078" y="1019"/>
                    <a:pt x="1110" y="1051"/>
                  </a:cubicBezTo>
                  <a:cubicBezTo>
                    <a:pt x="1129" y="1070"/>
                    <a:pt x="1161" y="1102"/>
                    <a:pt x="1193" y="1134"/>
                  </a:cubicBezTo>
                  <a:cubicBezTo>
                    <a:pt x="1225" y="1153"/>
                    <a:pt x="1263" y="1172"/>
                    <a:pt x="1295" y="1204"/>
                  </a:cubicBezTo>
                  <a:cubicBezTo>
                    <a:pt x="1327" y="1223"/>
                    <a:pt x="1359" y="1236"/>
                    <a:pt x="1410" y="1255"/>
                  </a:cubicBezTo>
                  <a:cubicBezTo>
                    <a:pt x="1429" y="1255"/>
                    <a:pt x="1429" y="1255"/>
                    <a:pt x="1448" y="1255"/>
                  </a:cubicBezTo>
                  <a:cubicBezTo>
                    <a:pt x="1448" y="1255"/>
                    <a:pt x="1448" y="1267"/>
                    <a:pt x="1461" y="1267"/>
                  </a:cubicBezTo>
                  <a:cubicBezTo>
                    <a:pt x="1461" y="1255"/>
                    <a:pt x="1480" y="1255"/>
                    <a:pt x="1480" y="1236"/>
                  </a:cubicBezTo>
                  <a:cubicBezTo>
                    <a:pt x="1492" y="1223"/>
                    <a:pt x="1511" y="1204"/>
                    <a:pt x="1511" y="1204"/>
                  </a:cubicBezTo>
                  <a:cubicBezTo>
                    <a:pt x="1461" y="1153"/>
                    <a:pt x="1397" y="1121"/>
                    <a:pt x="1359" y="1051"/>
                  </a:cubicBezTo>
                  <a:cubicBezTo>
                    <a:pt x="1359" y="1038"/>
                    <a:pt x="1346" y="1019"/>
                    <a:pt x="1327" y="1000"/>
                  </a:cubicBezTo>
                  <a:cubicBezTo>
                    <a:pt x="1327" y="987"/>
                    <a:pt x="1314" y="968"/>
                    <a:pt x="1295" y="955"/>
                  </a:cubicBezTo>
                  <a:cubicBezTo>
                    <a:pt x="1276" y="936"/>
                    <a:pt x="1244" y="904"/>
                    <a:pt x="1225" y="866"/>
                  </a:cubicBezTo>
                  <a:cubicBezTo>
                    <a:pt x="1212" y="834"/>
                    <a:pt x="1180" y="822"/>
                    <a:pt x="1161" y="783"/>
                  </a:cubicBezTo>
                  <a:cubicBezTo>
                    <a:pt x="1142" y="771"/>
                    <a:pt x="1142" y="751"/>
                    <a:pt x="1129" y="732"/>
                  </a:cubicBezTo>
                  <a:cubicBezTo>
                    <a:pt x="1129" y="720"/>
                    <a:pt x="1110" y="688"/>
                    <a:pt x="1091" y="669"/>
                  </a:cubicBezTo>
                  <a:cubicBezTo>
                    <a:pt x="1059" y="599"/>
                    <a:pt x="1008" y="567"/>
                    <a:pt x="964" y="516"/>
                  </a:cubicBezTo>
                  <a:cubicBezTo>
                    <a:pt x="913" y="452"/>
                    <a:pt x="862" y="401"/>
                    <a:pt x="811" y="350"/>
                  </a:cubicBezTo>
                  <a:cubicBezTo>
                    <a:pt x="779" y="318"/>
                    <a:pt x="728" y="267"/>
                    <a:pt x="677" y="248"/>
                  </a:cubicBezTo>
                  <a:cubicBezTo>
                    <a:pt x="626" y="217"/>
                    <a:pt x="594" y="185"/>
                    <a:pt x="543" y="153"/>
                  </a:cubicBezTo>
                  <a:cubicBezTo>
                    <a:pt x="492" y="134"/>
                    <a:pt x="461" y="102"/>
                    <a:pt x="410" y="70"/>
                  </a:cubicBezTo>
                  <a:cubicBezTo>
                    <a:pt x="391" y="51"/>
                    <a:pt x="359" y="51"/>
                    <a:pt x="340" y="32"/>
                  </a:cubicBezTo>
                  <a:cubicBezTo>
                    <a:pt x="308" y="19"/>
                    <a:pt x="295" y="0"/>
                    <a:pt x="257" y="0"/>
                  </a:cubicBezTo>
                  <a:cubicBezTo>
                    <a:pt x="244" y="0"/>
                    <a:pt x="225" y="0"/>
                    <a:pt x="193" y="19"/>
                  </a:cubicBezTo>
                  <a:cubicBezTo>
                    <a:pt x="174" y="32"/>
                    <a:pt x="142" y="70"/>
                    <a:pt x="123" y="83"/>
                  </a:cubicBezTo>
                  <a:cubicBezTo>
                    <a:pt x="91" y="102"/>
                    <a:pt x="79" y="115"/>
                    <a:pt x="59" y="153"/>
                  </a:cubicBezTo>
                  <a:cubicBezTo>
                    <a:pt x="28" y="166"/>
                    <a:pt x="8" y="185"/>
                    <a:pt x="8" y="204"/>
                  </a:cubicBezTo>
                  <a:cubicBezTo>
                    <a:pt x="-11" y="236"/>
                    <a:pt x="8" y="248"/>
                    <a:pt x="8" y="248"/>
                  </a:cubicBezTo>
                  <a:cubicBezTo>
                    <a:pt x="28" y="287"/>
                    <a:pt x="59" y="299"/>
                    <a:pt x="79" y="338"/>
                  </a:cubicBezTo>
                  <a:cubicBezTo>
                    <a:pt x="91" y="338"/>
                    <a:pt x="110" y="350"/>
                    <a:pt x="123" y="350"/>
                  </a:cubicBezTo>
                  <a:cubicBezTo>
                    <a:pt x="142" y="369"/>
                    <a:pt x="161" y="382"/>
                    <a:pt x="193" y="401"/>
                  </a:cubicBezTo>
                  <a:cubicBezTo>
                    <a:pt x="212" y="401"/>
                    <a:pt x="225" y="420"/>
                    <a:pt x="257" y="433"/>
                  </a:cubicBezTo>
                  <a:cubicBezTo>
                    <a:pt x="276" y="452"/>
                    <a:pt x="295" y="452"/>
                    <a:pt x="327" y="471"/>
                  </a:cubicBezTo>
                  <a:cubicBezTo>
                    <a:pt x="378" y="503"/>
                    <a:pt x="410" y="535"/>
                    <a:pt x="461" y="586"/>
                  </a:cubicBezTo>
                  <a:cubicBezTo>
                    <a:pt x="512" y="618"/>
                    <a:pt x="563" y="669"/>
                    <a:pt x="626" y="720"/>
                  </a:cubicBezTo>
                  <a:cubicBezTo>
                    <a:pt x="645" y="732"/>
                    <a:pt x="658" y="732"/>
                    <a:pt x="658" y="751"/>
                  </a:cubicBezTo>
                  <a:cubicBezTo>
                    <a:pt x="677" y="771"/>
                    <a:pt x="696" y="771"/>
                    <a:pt x="709" y="771"/>
                  </a:cubicBezTo>
                  <a:cubicBezTo>
                    <a:pt x="760" y="783"/>
                    <a:pt x="779" y="822"/>
                    <a:pt x="830" y="834"/>
                  </a:cubicBezTo>
                  <a:cubicBezTo>
                    <a:pt x="862" y="853"/>
                    <a:pt x="894" y="866"/>
                    <a:pt x="926" y="88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510B8FE6-55C8-A44A-97D5-B804F85F5C68}"/>
                </a:ext>
              </a:extLst>
            </p:cNvPr>
            <p:cNvSpPr/>
            <p:nvPr/>
          </p:nvSpPr>
          <p:spPr>
            <a:xfrm>
              <a:off x="4329720" y="3256200"/>
              <a:ext cx="1504440" cy="1968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80" h="5469">
                  <a:moveTo>
                    <a:pt x="3662" y="1802"/>
                  </a:moveTo>
                  <a:cubicBezTo>
                    <a:pt x="3611" y="1955"/>
                    <a:pt x="3541" y="2070"/>
                    <a:pt x="3477" y="2204"/>
                  </a:cubicBezTo>
                  <a:cubicBezTo>
                    <a:pt x="3407" y="2337"/>
                    <a:pt x="3343" y="2471"/>
                    <a:pt x="3261" y="2605"/>
                  </a:cubicBezTo>
                  <a:cubicBezTo>
                    <a:pt x="3191" y="2726"/>
                    <a:pt x="3108" y="2860"/>
                    <a:pt x="3025" y="2993"/>
                  </a:cubicBezTo>
                  <a:cubicBezTo>
                    <a:pt x="2859" y="3242"/>
                    <a:pt x="2707" y="3490"/>
                    <a:pt x="2560" y="3777"/>
                  </a:cubicBezTo>
                  <a:cubicBezTo>
                    <a:pt x="2509" y="3840"/>
                    <a:pt x="2471" y="3923"/>
                    <a:pt x="2426" y="3993"/>
                  </a:cubicBezTo>
                  <a:cubicBezTo>
                    <a:pt x="2388" y="4076"/>
                    <a:pt x="2356" y="4159"/>
                    <a:pt x="2324" y="4229"/>
                  </a:cubicBezTo>
                  <a:cubicBezTo>
                    <a:pt x="2254" y="4394"/>
                    <a:pt x="2210" y="4560"/>
                    <a:pt x="2159" y="4726"/>
                  </a:cubicBezTo>
                  <a:cubicBezTo>
                    <a:pt x="2140" y="4808"/>
                    <a:pt x="2108" y="4929"/>
                    <a:pt x="2121" y="4993"/>
                  </a:cubicBezTo>
                  <a:cubicBezTo>
                    <a:pt x="2140" y="5063"/>
                    <a:pt x="2159" y="5114"/>
                    <a:pt x="2172" y="5146"/>
                  </a:cubicBezTo>
                  <a:cubicBezTo>
                    <a:pt x="2191" y="5178"/>
                    <a:pt x="2210" y="5210"/>
                    <a:pt x="2242" y="5210"/>
                  </a:cubicBezTo>
                  <a:cubicBezTo>
                    <a:pt x="2293" y="5210"/>
                    <a:pt x="2324" y="5146"/>
                    <a:pt x="2356" y="5095"/>
                  </a:cubicBezTo>
                  <a:cubicBezTo>
                    <a:pt x="2426" y="4980"/>
                    <a:pt x="2471" y="4847"/>
                    <a:pt x="2541" y="4713"/>
                  </a:cubicBezTo>
                  <a:cubicBezTo>
                    <a:pt x="2605" y="4541"/>
                    <a:pt x="2675" y="4362"/>
                    <a:pt x="2758" y="4210"/>
                  </a:cubicBezTo>
                  <a:cubicBezTo>
                    <a:pt x="2840" y="4044"/>
                    <a:pt x="2942" y="3878"/>
                    <a:pt x="3044" y="3707"/>
                  </a:cubicBezTo>
                  <a:cubicBezTo>
                    <a:pt x="3140" y="3560"/>
                    <a:pt x="3242" y="3394"/>
                    <a:pt x="3356" y="3223"/>
                  </a:cubicBezTo>
                  <a:cubicBezTo>
                    <a:pt x="3509" y="2974"/>
                    <a:pt x="3662" y="2726"/>
                    <a:pt x="3808" y="2458"/>
                  </a:cubicBezTo>
                  <a:cubicBezTo>
                    <a:pt x="3878" y="2325"/>
                    <a:pt x="3942" y="2191"/>
                    <a:pt x="3993" y="2038"/>
                  </a:cubicBezTo>
                  <a:cubicBezTo>
                    <a:pt x="4063" y="1904"/>
                    <a:pt x="4108" y="1751"/>
                    <a:pt x="4146" y="1586"/>
                  </a:cubicBezTo>
                  <a:cubicBezTo>
                    <a:pt x="4178" y="1439"/>
                    <a:pt x="4197" y="1267"/>
                    <a:pt x="4159" y="1089"/>
                  </a:cubicBezTo>
                  <a:cubicBezTo>
                    <a:pt x="4127" y="904"/>
                    <a:pt x="4044" y="739"/>
                    <a:pt x="3910" y="605"/>
                  </a:cubicBezTo>
                  <a:cubicBezTo>
                    <a:pt x="3878" y="567"/>
                    <a:pt x="3827" y="535"/>
                    <a:pt x="3796" y="503"/>
                  </a:cubicBezTo>
                  <a:cubicBezTo>
                    <a:pt x="3745" y="471"/>
                    <a:pt x="3694" y="452"/>
                    <a:pt x="3624" y="433"/>
                  </a:cubicBezTo>
                  <a:cubicBezTo>
                    <a:pt x="3611" y="420"/>
                    <a:pt x="3579" y="420"/>
                    <a:pt x="3541" y="420"/>
                  </a:cubicBezTo>
                  <a:cubicBezTo>
                    <a:pt x="3528" y="401"/>
                    <a:pt x="3490" y="401"/>
                    <a:pt x="3458" y="401"/>
                  </a:cubicBezTo>
                  <a:cubicBezTo>
                    <a:pt x="3407" y="401"/>
                    <a:pt x="3356" y="401"/>
                    <a:pt x="3312" y="420"/>
                  </a:cubicBezTo>
                  <a:cubicBezTo>
                    <a:pt x="3273" y="420"/>
                    <a:pt x="3242" y="420"/>
                    <a:pt x="3210" y="433"/>
                  </a:cubicBezTo>
                  <a:cubicBezTo>
                    <a:pt x="3191" y="433"/>
                    <a:pt x="3191" y="420"/>
                    <a:pt x="3191" y="420"/>
                  </a:cubicBezTo>
                  <a:cubicBezTo>
                    <a:pt x="3127" y="318"/>
                    <a:pt x="3057" y="236"/>
                    <a:pt x="2955" y="166"/>
                  </a:cubicBezTo>
                  <a:cubicBezTo>
                    <a:pt x="2923" y="153"/>
                    <a:pt x="2910" y="134"/>
                    <a:pt x="2872" y="121"/>
                  </a:cubicBezTo>
                  <a:cubicBezTo>
                    <a:pt x="2859" y="102"/>
                    <a:pt x="2828" y="83"/>
                    <a:pt x="2808" y="70"/>
                  </a:cubicBezTo>
                  <a:cubicBezTo>
                    <a:pt x="2738" y="51"/>
                    <a:pt x="2694" y="32"/>
                    <a:pt x="2643" y="19"/>
                  </a:cubicBezTo>
                  <a:cubicBezTo>
                    <a:pt x="2522" y="0"/>
                    <a:pt x="2407" y="0"/>
                    <a:pt x="2305" y="0"/>
                  </a:cubicBezTo>
                  <a:cubicBezTo>
                    <a:pt x="2210" y="0"/>
                    <a:pt x="2089" y="19"/>
                    <a:pt x="1987" y="51"/>
                  </a:cubicBezTo>
                  <a:cubicBezTo>
                    <a:pt x="1923" y="70"/>
                    <a:pt x="1853" y="83"/>
                    <a:pt x="1809" y="121"/>
                  </a:cubicBezTo>
                  <a:cubicBezTo>
                    <a:pt x="1739" y="134"/>
                    <a:pt x="1688" y="166"/>
                    <a:pt x="1637" y="204"/>
                  </a:cubicBezTo>
                  <a:cubicBezTo>
                    <a:pt x="1592" y="236"/>
                    <a:pt x="1541" y="287"/>
                    <a:pt x="1490" y="318"/>
                  </a:cubicBezTo>
                  <a:cubicBezTo>
                    <a:pt x="1439" y="369"/>
                    <a:pt x="1407" y="401"/>
                    <a:pt x="1356" y="452"/>
                  </a:cubicBezTo>
                  <a:cubicBezTo>
                    <a:pt x="1325" y="503"/>
                    <a:pt x="1286" y="554"/>
                    <a:pt x="1255" y="605"/>
                  </a:cubicBezTo>
                  <a:cubicBezTo>
                    <a:pt x="1223" y="650"/>
                    <a:pt x="1191" y="701"/>
                    <a:pt x="1172" y="771"/>
                  </a:cubicBezTo>
                  <a:cubicBezTo>
                    <a:pt x="1153" y="771"/>
                    <a:pt x="1153" y="771"/>
                    <a:pt x="1153" y="771"/>
                  </a:cubicBezTo>
                  <a:cubicBezTo>
                    <a:pt x="1140" y="771"/>
                    <a:pt x="1121" y="771"/>
                    <a:pt x="1102" y="771"/>
                  </a:cubicBezTo>
                  <a:cubicBezTo>
                    <a:pt x="987" y="739"/>
                    <a:pt x="872" y="739"/>
                    <a:pt x="739" y="751"/>
                  </a:cubicBezTo>
                  <a:cubicBezTo>
                    <a:pt x="618" y="771"/>
                    <a:pt x="503" y="822"/>
                    <a:pt x="401" y="885"/>
                  </a:cubicBezTo>
                  <a:cubicBezTo>
                    <a:pt x="350" y="917"/>
                    <a:pt x="318" y="955"/>
                    <a:pt x="267" y="1000"/>
                  </a:cubicBezTo>
                  <a:cubicBezTo>
                    <a:pt x="236" y="1051"/>
                    <a:pt x="185" y="1102"/>
                    <a:pt x="172" y="1153"/>
                  </a:cubicBezTo>
                  <a:cubicBezTo>
                    <a:pt x="102" y="1255"/>
                    <a:pt x="70" y="1369"/>
                    <a:pt x="38" y="1490"/>
                  </a:cubicBezTo>
                  <a:cubicBezTo>
                    <a:pt x="19" y="1605"/>
                    <a:pt x="0" y="1720"/>
                    <a:pt x="0" y="1841"/>
                  </a:cubicBezTo>
                  <a:cubicBezTo>
                    <a:pt x="0" y="1955"/>
                    <a:pt x="0" y="2070"/>
                    <a:pt x="19" y="2204"/>
                  </a:cubicBezTo>
                  <a:cubicBezTo>
                    <a:pt x="38" y="2325"/>
                    <a:pt x="70" y="2420"/>
                    <a:pt x="83" y="2541"/>
                  </a:cubicBezTo>
                  <a:cubicBezTo>
                    <a:pt x="121" y="2656"/>
                    <a:pt x="153" y="2770"/>
                    <a:pt x="204" y="2872"/>
                  </a:cubicBezTo>
                  <a:cubicBezTo>
                    <a:pt x="255" y="2993"/>
                    <a:pt x="306" y="3089"/>
                    <a:pt x="350" y="3191"/>
                  </a:cubicBezTo>
                  <a:cubicBezTo>
                    <a:pt x="420" y="3293"/>
                    <a:pt x="484" y="3394"/>
                    <a:pt x="554" y="3490"/>
                  </a:cubicBezTo>
                  <a:cubicBezTo>
                    <a:pt x="618" y="3573"/>
                    <a:pt x="707" y="3656"/>
                    <a:pt x="790" y="3745"/>
                  </a:cubicBezTo>
                  <a:cubicBezTo>
                    <a:pt x="936" y="3923"/>
                    <a:pt x="1121" y="4076"/>
                    <a:pt x="1255" y="4261"/>
                  </a:cubicBezTo>
                  <a:cubicBezTo>
                    <a:pt x="1325" y="4362"/>
                    <a:pt x="1388" y="4458"/>
                    <a:pt x="1439" y="4560"/>
                  </a:cubicBezTo>
                  <a:cubicBezTo>
                    <a:pt x="1471" y="4611"/>
                    <a:pt x="1490" y="4675"/>
                    <a:pt x="1503" y="4726"/>
                  </a:cubicBezTo>
                  <a:cubicBezTo>
                    <a:pt x="1522" y="4776"/>
                    <a:pt x="1541" y="4847"/>
                    <a:pt x="1554" y="4891"/>
                  </a:cubicBezTo>
                  <a:cubicBezTo>
                    <a:pt x="1554" y="4961"/>
                    <a:pt x="1573" y="5012"/>
                    <a:pt x="1573" y="5076"/>
                  </a:cubicBezTo>
                  <a:cubicBezTo>
                    <a:pt x="1573" y="5127"/>
                    <a:pt x="1573" y="5197"/>
                    <a:pt x="1573" y="5248"/>
                  </a:cubicBezTo>
                  <a:cubicBezTo>
                    <a:pt x="1573" y="5280"/>
                    <a:pt x="1554" y="5311"/>
                    <a:pt x="1554" y="5343"/>
                  </a:cubicBezTo>
                  <a:cubicBezTo>
                    <a:pt x="1554" y="5362"/>
                    <a:pt x="1541" y="5413"/>
                    <a:pt x="1541" y="5426"/>
                  </a:cubicBezTo>
                  <a:cubicBezTo>
                    <a:pt x="1541" y="5445"/>
                    <a:pt x="1554" y="5445"/>
                    <a:pt x="1554" y="5464"/>
                  </a:cubicBezTo>
                  <a:cubicBezTo>
                    <a:pt x="1592" y="5477"/>
                    <a:pt x="1624" y="5464"/>
                    <a:pt x="1637" y="5394"/>
                  </a:cubicBezTo>
                  <a:cubicBezTo>
                    <a:pt x="1688" y="5178"/>
                    <a:pt x="1688" y="4929"/>
                    <a:pt x="1624" y="4713"/>
                  </a:cubicBezTo>
                  <a:cubicBezTo>
                    <a:pt x="1605" y="4643"/>
                    <a:pt x="1592" y="4592"/>
                    <a:pt x="1573" y="4541"/>
                  </a:cubicBezTo>
                  <a:cubicBezTo>
                    <a:pt x="1541" y="4477"/>
                    <a:pt x="1522" y="4426"/>
                    <a:pt x="1490" y="4375"/>
                  </a:cubicBezTo>
                  <a:cubicBezTo>
                    <a:pt x="1439" y="4273"/>
                    <a:pt x="1369" y="4191"/>
                    <a:pt x="1286" y="4108"/>
                  </a:cubicBezTo>
                  <a:cubicBezTo>
                    <a:pt x="1153" y="3923"/>
                    <a:pt x="1006" y="3777"/>
                    <a:pt x="872" y="3624"/>
                  </a:cubicBezTo>
                  <a:cubicBezTo>
                    <a:pt x="802" y="3541"/>
                    <a:pt x="739" y="3477"/>
                    <a:pt x="669" y="3394"/>
                  </a:cubicBezTo>
                  <a:cubicBezTo>
                    <a:pt x="618" y="3305"/>
                    <a:pt x="573" y="3223"/>
                    <a:pt x="522" y="3140"/>
                  </a:cubicBezTo>
                  <a:cubicBezTo>
                    <a:pt x="471" y="3038"/>
                    <a:pt x="439" y="2955"/>
                    <a:pt x="401" y="2860"/>
                  </a:cubicBezTo>
                  <a:cubicBezTo>
                    <a:pt x="350" y="2770"/>
                    <a:pt x="318" y="2675"/>
                    <a:pt x="306" y="2573"/>
                  </a:cubicBezTo>
                  <a:cubicBezTo>
                    <a:pt x="267" y="2471"/>
                    <a:pt x="255" y="2369"/>
                    <a:pt x="236" y="2274"/>
                  </a:cubicBezTo>
                  <a:cubicBezTo>
                    <a:pt x="217" y="2172"/>
                    <a:pt x="204" y="2070"/>
                    <a:pt x="204" y="1974"/>
                  </a:cubicBezTo>
                  <a:cubicBezTo>
                    <a:pt x="204" y="1770"/>
                    <a:pt x="217" y="1573"/>
                    <a:pt x="287" y="1401"/>
                  </a:cubicBezTo>
                  <a:cubicBezTo>
                    <a:pt x="287" y="1357"/>
                    <a:pt x="318" y="1318"/>
                    <a:pt x="338" y="1267"/>
                  </a:cubicBezTo>
                  <a:cubicBezTo>
                    <a:pt x="350" y="1236"/>
                    <a:pt x="388" y="1204"/>
                    <a:pt x="401" y="1172"/>
                  </a:cubicBezTo>
                  <a:cubicBezTo>
                    <a:pt x="452" y="1121"/>
                    <a:pt x="522" y="1070"/>
                    <a:pt x="605" y="1038"/>
                  </a:cubicBezTo>
                  <a:cubicBezTo>
                    <a:pt x="751" y="968"/>
                    <a:pt x="923" y="955"/>
                    <a:pt x="1070" y="1000"/>
                  </a:cubicBezTo>
                  <a:cubicBezTo>
                    <a:pt x="1070" y="1038"/>
                    <a:pt x="1057" y="1070"/>
                    <a:pt x="1057" y="1102"/>
                  </a:cubicBezTo>
                  <a:cubicBezTo>
                    <a:pt x="1019" y="1223"/>
                    <a:pt x="1006" y="1357"/>
                    <a:pt x="1006" y="1471"/>
                  </a:cubicBezTo>
                  <a:cubicBezTo>
                    <a:pt x="1006" y="1522"/>
                    <a:pt x="1006" y="1586"/>
                    <a:pt x="1006" y="1656"/>
                  </a:cubicBezTo>
                  <a:cubicBezTo>
                    <a:pt x="1006" y="1707"/>
                    <a:pt x="1006" y="1770"/>
                    <a:pt x="1019" y="1821"/>
                  </a:cubicBezTo>
                  <a:cubicBezTo>
                    <a:pt x="1038" y="1955"/>
                    <a:pt x="1089" y="2089"/>
                    <a:pt x="1191" y="2172"/>
                  </a:cubicBezTo>
                  <a:cubicBezTo>
                    <a:pt x="1235" y="2223"/>
                    <a:pt x="1286" y="2254"/>
                    <a:pt x="1356" y="2254"/>
                  </a:cubicBezTo>
                  <a:cubicBezTo>
                    <a:pt x="1420" y="2274"/>
                    <a:pt x="1503" y="2274"/>
                    <a:pt x="1554" y="2235"/>
                  </a:cubicBezTo>
                  <a:cubicBezTo>
                    <a:pt x="1573" y="2223"/>
                    <a:pt x="1573" y="2223"/>
                    <a:pt x="1592" y="2223"/>
                  </a:cubicBezTo>
                  <a:cubicBezTo>
                    <a:pt x="1637" y="2172"/>
                    <a:pt x="1675" y="2108"/>
                    <a:pt x="1707" y="2057"/>
                  </a:cubicBezTo>
                  <a:cubicBezTo>
                    <a:pt x="1707" y="2038"/>
                    <a:pt x="1719" y="2006"/>
                    <a:pt x="1719" y="1974"/>
                  </a:cubicBezTo>
                  <a:cubicBezTo>
                    <a:pt x="1739" y="1955"/>
                    <a:pt x="1739" y="1923"/>
                    <a:pt x="1758" y="1885"/>
                  </a:cubicBezTo>
                  <a:cubicBezTo>
                    <a:pt x="1770" y="1770"/>
                    <a:pt x="1790" y="1656"/>
                    <a:pt x="1770" y="1535"/>
                  </a:cubicBezTo>
                  <a:cubicBezTo>
                    <a:pt x="1758" y="1420"/>
                    <a:pt x="1719" y="1306"/>
                    <a:pt x="1656" y="1204"/>
                  </a:cubicBezTo>
                  <a:cubicBezTo>
                    <a:pt x="1605" y="1102"/>
                    <a:pt x="1541" y="1000"/>
                    <a:pt x="1458" y="936"/>
                  </a:cubicBezTo>
                  <a:cubicBezTo>
                    <a:pt x="1490" y="872"/>
                    <a:pt x="1522" y="802"/>
                    <a:pt x="1554" y="739"/>
                  </a:cubicBezTo>
                  <a:cubicBezTo>
                    <a:pt x="1605" y="688"/>
                    <a:pt x="1656" y="618"/>
                    <a:pt x="1719" y="567"/>
                  </a:cubicBezTo>
                  <a:cubicBezTo>
                    <a:pt x="1790" y="516"/>
                    <a:pt x="1853" y="471"/>
                    <a:pt x="1923" y="433"/>
                  </a:cubicBezTo>
                  <a:cubicBezTo>
                    <a:pt x="2006" y="401"/>
                    <a:pt x="2076" y="382"/>
                    <a:pt x="2172" y="382"/>
                  </a:cubicBezTo>
                  <a:cubicBezTo>
                    <a:pt x="2254" y="369"/>
                    <a:pt x="2337" y="369"/>
                    <a:pt x="2439" y="382"/>
                  </a:cubicBezTo>
                  <a:cubicBezTo>
                    <a:pt x="2522" y="382"/>
                    <a:pt x="2605" y="401"/>
                    <a:pt x="2656" y="433"/>
                  </a:cubicBezTo>
                  <a:cubicBezTo>
                    <a:pt x="2726" y="471"/>
                    <a:pt x="2777" y="503"/>
                    <a:pt x="2828" y="567"/>
                  </a:cubicBezTo>
                  <a:cubicBezTo>
                    <a:pt x="2828" y="567"/>
                    <a:pt x="2828" y="586"/>
                    <a:pt x="2840" y="586"/>
                  </a:cubicBezTo>
                  <a:cubicBezTo>
                    <a:pt x="2808" y="605"/>
                    <a:pt x="2789" y="618"/>
                    <a:pt x="2777" y="618"/>
                  </a:cubicBezTo>
                  <a:cubicBezTo>
                    <a:pt x="2605" y="739"/>
                    <a:pt x="2471" y="885"/>
                    <a:pt x="2375" y="1051"/>
                  </a:cubicBezTo>
                  <a:cubicBezTo>
                    <a:pt x="2293" y="1236"/>
                    <a:pt x="2242" y="1420"/>
                    <a:pt x="2254" y="1618"/>
                  </a:cubicBezTo>
                  <a:cubicBezTo>
                    <a:pt x="2254" y="1688"/>
                    <a:pt x="2254" y="1751"/>
                    <a:pt x="2274" y="1802"/>
                  </a:cubicBezTo>
                  <a:cubicBezTo>
                    <a:pt x="2293" y="1841"/>
                    <a:pt x="2293" y="1872"/>
                    <a:pt x="2305" y="1904"/>
                  </a:cubicBezTo>
                  <a:cubicBezTo>
                    <a:pt x="2305" y="1936"/>
                    <a:pt x="2324" y="1974"/>
                    <a:pt x="2337" y="1987"/>
                  </a:cubicBezTo>
                  <a:cubicBezTo>
                    <a:pt x="2337" y="2006"/>
                    <a:pt x="2356" y="2019"/>
                    <a:pt x="2356" y="2038"/>
                  </a:cubicBezTo>
                  <a:cubicBezTo>
                    <a:pt x="2375" y="2089"/>
                    <a:pt x="2375" y="2089"/>
                    <a:pt x="2375" y="2089"/>
                  </a:cubicBezTo>
                  <a:cubicBezTo>
                    <a:pt x="2407" y="2121"/>
                    <a:pt x="2426" y="2153"/>
                    <a:pt x="2458" y="2191"/>
                  </a:cubicBezTo>
                  <a:cubicBezTo>
                    <a:pt x="2490" y="2223"/>
                    <a:pt x="2522" y="2254"/>
                    <a:pt x="2560" y="2274"/>
                  </a:cubicBezTo>
                  <a:cubicBezTo>
                    <a:pt x="2605" y="2286"/>
                    <a:pt x="2643" y="2286"/>
                    <a:pt x="2694" y="2286"/>
                  </a:cubicBezTo>
                  <a:cubicBezTo>
                    <a:pt x="2726" y="2286"/>
                    <a:pt x="2777" y="2286"/>
                    <a:pt x="2808" y="2274"/>
                  </a:cubicBezTo>
                  <a:cubicBezTo>
                    <a:pt x="2840" y="2274"/>
                    <a:pt x="2859" y="2274"/>
                    <a:pt x="2872" y="2254"/>
                  </a:cubicBezTo>
                  <a:cubicBezTo>
                    <a:pt x="2891" y="2254"/>
                    <a:pt x="2910" y="2235"/>
                    <a:pt x="2923" y="2235"/>
                  </a:cubicBezTo>
                  <a:cubicBezTo>
                    <a:pt x="2993" y="2204"/>
                    <a:pt x="3044" y="2172"/>
                    <a:pt x="3089" y="2121"/>
                  </a:cubicBezTo>
                  <a:cubicBezTo>
                    <a:pt x="3191" y="2038"/>
                    <a:pt x="3273" y="1923"/>
                    <a:pt x="3324" y="1802"/>
                  </a:cubicBezTo>
                  <a:cubicBezTo>
                    <a:pt x="3375" y="1688"/>
                    <a:pt x="3394" y="1573"/>
                    <a:pt x="3407" y="1439"/>
                  </a:cubicBezTo>
                  <a:cubicBezTo>
                    <a:pt x="3407" y="1388"/>
                    <a:pt x="3407" y="1318"/>
                    <a:pt x="3407" y="1267"/>
                  </a:cubicBezTo>
                  <a:cubicBezTo>
                    <a:pt x="3407" y="1204"/>
                    <a:pt x="3407" y="1153"/>
                    <a:pt x="3407" y="1089"/>
                  </a:cubicBezTo>
                  <a:cubicBezTo>
                    <a:pt x="3394" y="1000"/>
                    <a:pt x="3375" y="904"/>
                    <a:pt x="3356" y="802"/>
                  </a:cubicBezTo>
                  <a:cubicBezTo>
                    <a:pt x="3394" y="802"/>
                    <a:pt x="3407" y="802"/>
                    <a:pt x="3445" y="802"/>
                  </a:cubicBezTo>
                  <a:cubicBezTo>
                    <a:pt x="3458" y="802"/>
                    <a:pt x="3458" y="802"/>
                    <a:pt x="3477" y="802"/>
                  </a:cubicBezTo>
                  <a:cubicBezTo>
                    <a:pt x="3490" y="802"/>
                    <a:pt x="3490" y="802"/>
                    <a:pt x="3509" y="802"/>
                  </a:cubicBezTo>
                  <a:cubicBezTo>
                    <a:pt x="3509" y="822"/>
                    <a:pt x="3528" y="822"/>
                    <a:pt x="3528" y="822"/>
                  </a:cubicBezTo>
                  <a:cubicBezTo>
                    <a:pt x="3541" y="822"/>
                    <a:pt x="3541" y="822"/>
                    <a:pt x="3541" y="822"/>
                  </a:cubicBezTo>
                  <a:cubicBezTo>
                    <a:pt x="3560" y="834"/>
                    <a:pt x="3560" y="834"/>
                    <a:pt x="3560" y="834"/>
                  </a:cubicBezTo>
                  <a:cubicBezTo>
                    <a:pt x="3643" y="872"/>
                    <a:pt x="3713" y="968"/>
                    <a:pt x="3745" y="1070"/>
                  </a:cubicBezTo>
                  <a:cubicBezTo>
                    <a:pt x="3796" y="1172"/>
                    <a:pt x="3796" y="1286"/>
                    <a:pt x="3776" y="1420"/>
                  </a:cubicBezTo>
                  <a:cubicBezTo>
                    <a:pt x="3757" y="1535"/>
                    <a:pt x="3713" y="1669"/>
                    <a:pt x="3662" y="1802"/>
                  </a:cubicBezTo>
                  <a:close/>
                  <a:moveTo>
                    <a:pt x="1458" y="1337"/>
                  </a:moveTo>
                  <a:cubicBezTo>
                    <a:pt x="1541" y="1503"/>
                    <a:pt x="1554" y="1688"/>
                    <a:pt x="1503" y="1853"/>
                  </a:cubicBezTo>
                  <a:cubicBezTo>
                    <a:pt x="1503" y="1872"/>
                    <a:pt x="1503" y="1885"/>
                    <a:pt x="1490" y="1904"/>
                  </a:cubicBezTo>
                  <a:cubicBezTo>
                    <a:pt x="1490" y="1923"/>
                    <a:pt x="1471" y="1936"/>
                    <a:pt x="1471" y="1955"/>
                  </a:cubicBezTo>
                  <a:lnTo>
                    <a:pt x="1458" y="1974"/>
                  </a:lnTo>
                  <a:lnTo>
                    <a:pt x="1458" y="1987"/>
                  </a:lnTo>
                  <a:lnTo>
                    <a:pt x="1439" y="2006"/>
                  </a:lnTo>
                  <a:cubicBezTo>
                    <a:pt x="1420" y="2006"/>
                    <a:pt x="1420" y="2006"/>
                    <a:pt x="1407" y="2006"/>
                  </a:cubicBezTo>
                  <a:cubicBezTo>
                    <a:pt x="1407" y="2006"/>
                    <a:pt x="1407" y="1987"/>
                    <a:pt x="1388" y="1987"/>
                  </a:cubicBezTo>
                  <a:lnTo>
                    <a:pt x="1369" y="1974"/>
                  </a:lnTo>
                  <a:lnTo>
                    <a:pt x="1356" y="1955"/>
                  </a:lnTo>
                  <a:lnTo>
                    <a:pt x="1356" y="1936"/>
                  </a:lnTo>
                  <a:cubicBezTo>
                    <a:pt x="1325" y="1885"/>
                    <a:pt x="1306" y="1802"/>
                    <a:pt x="1306" y="1720"/>
                  </a:cubicBezTo>
                  <a:cubicBezTo>
                    <a:pt x="1325" y="1452"/>
                    <a:pt x="1325" y="1452"/>
                    <a:pt x="1325" y="1452"/>
                  </a:cubicBezTo>
                  <a:cubicBezTo>
                    <a:pt x="1325" y="1357"/>
                    <a:pt x="1337" y="1267"/>
                    <a:pt x="1356" y="1185"/>
                  </a:cubicBezTo>
                  <a:cubicBezTo>
                    <a:pt x="1407" y="1236"/>
                    <a:pt x="1439" y="1286"/>
                    <a:pt x="1458" y="1337"/>
                  </a:cubicBezTo>
                  <a:close/>
                  <a:moveTo>
                    <a:pt x="3006" y="1337"/>
                  </a:moveTo>
                  <a:cubicBezTo>
                    <a:pt x="3006" y="1420"/>
                    <a:pt x="2993" y="1503"/>
                    <a:pt x="2974" y="1586"/>
                  </a:cubicBezTo>
                  <a:cubicBezTo>
                    <a:pt x="2955" y="1618"/>
                    <a:pt x="2942" y="1656"/>
                    <a:pt x="2923" y="1688"/>
                  </a:cubicBezTo>
                  <a:cubicBezTo>
                    <a:pt x="2910" y="1720"/>
                    <a:pt x="2891" y="1751"/>
                    <a:pt x="2872" y="1770"/>
                  </a:cubicBezTo>
                  <a:cubicBezTo>
                    <a:pt x="2828" y="1821"/>
                    <a:pt x="2789" y="1853"/>
                    <a:pt x="2758" y="1872"/>
                  </a:cubicBezTo>
                  <a:cubicBezTo>
                    <a:pt x="2738" y="1872"/>
                    <a:pt x="2738" y="1872"/>
                    <a:pt x="2738" y="1872"/>
                  </a:cubicBezTo>
                  <a:cubicBezTo>
                    <a:pt x="2726" y="1872"/>
                    <a:pt x="2726" y="1872"/>
                    <a:pt x="2726" y="1872"/>
                  </a:cubicBezTo>
                  <a:cubicBezTo>
                    <a:pt x="2726" y="1853"/>
                    <a:pt x="2707" y="1841"/>
                    <a:pt x="2707" y="1821"/>
                  </a:cubicBezTo>
                  <a:cubicBezTo>
                    <a:pt x="2694" y="1770"/>
                    <a:pt x="2675" y="1707"/>
                    <a:pt x="2656" y="1656"/>
                  </a:cubicBezTo>
                  <a:cubicBezTo>
                    <a:pt x="2643" y="1522"/>
                    <a:pt x="2675" y="1388"/>
                    <a:pt x="2726" y="1286"/>
                  </a:cubicBezTo>
                  <a:cubicBezTo>
                    <a:pt x="2777" y="1172"/>
                    <a:pt x="2859" y="1070"/>
                    <a:pt x="2955" y="987"/>
                  </a:cubicBezTo>
                  <a:cubicBezTo>
                    <a:pt x="2974" y="968"/>
                    <a:pt x="2974" y="968"/>
                    <a:pt x="2993" y="968"/>
                  </a:cubicBezTo>
                  <a:cubicBezTo>
                    <a:pt x="2993" y="987"/>
                    <a:pt x="2993" y="1019"/>
                    <a:pt x="2993" y="1051"/>
                  </a:cubicBezTo>
                  <a:cubicBezTo>
                    <a:pt x="3006" y="1089"/>
                    <a:pt x="3006" y="1134"/>
                    <a:pt x="3006" y="1185"/>
                  </a:cubicBezTo>
                  <a:cubicBezTo>
                    <a:pt x="3006" y="1236"/>
                    <a:pt x="3006" y="1286"/>
                    <a:pt x="3006" y="13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0C4D712D-0D12-6742-861D-4F82C9746F90}"/>
                </a:ext>
              </a:extLst>
            </p:cNvPr>
            <p:cNvSpPr/>
            <p:nvPr/>
          </p:nvSpPr>
          <p:spPr>
            <a:xfrm>
              <a:off x="6218999" y="2185560"/>
              <a:ext cx="455760" cy="54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67" h="1522">
                  <a:moveTo>
                    <a:pt x="1235" y="185"/>
                  </a:moveTo>
                  <a:cubicBezTo>
                    <a:pt x="1216" y="172"/>
                    <a:pt x="1204" y="153"/>
                    <a:pt x="1185" y="121"/>
                  </a:cubicBezTo>
                  <a:cubicBezTo>
                    <a:pt x="1165" y="102"/>
                    <a:pt x="1153" y="70"/>
                    <a:pt x="1114" y="51"/>
                  </a:cubicBezTo>
                  <a:cubicBezTo>
                    <a:pt x="1083" y="19"/>
                    <a:pt x="1070" y="19"/>
                    <a:pt x="1070" y="0"/>
                  </a:cubicBezTo>
                  <a:cubicBezTo>
                    <a:pt x="1032" y="0"/>
                    <a:pt x="1019" y="0"/>
                    <a:pt x="1019" y="19"/>
                  </a:cubicBezTo>
                  <a:cubicBezTo>
                    <a:pt x="981" y="38"/>
                    <a:pt x="949" y="51"/>
                    <a:pt x="936" y="70"/>
                  </a:cubicBezTo>
                  <a:cubicBezTo>
                    <a:pt x="917" y="83"/>
                    <a:pt x="917" y="102"/>
                    <a:pt x="898" y="121"/>
                  </a:cubicBezTo>
                  <a:cubicBezTo>
                    <a:pt x="898" y="134"/>
                    <a:pt x="885" y="172"/>
                    <a:pt x="866" y="185"/>
                  </a:cubicBezTo>
                  <a:cubicBezTo>
                    <a:pt x="847" y="204"/>
                    <a:pt x="847" y="236"/>
                    <a:pt x="834" y="255"/>
                  </a:cubicBezTo>
                  <a:cubicBezTo>
                    <a:pt x="815" y="267"/>
                    <a:pt x="802" y="306"/>
                    <a:pt x="802" y="318"/>
                  </a:cubicBezTo>
                  <a:cubicBezTo>
                    <a:pt x="764" y="369"/>
                    <a:pt x="713" y="401"/>
                    <a:pt x="681" y="452"/>
                  </a:cubicBezTo>
                  <a:cubicBezTo>
                    <a:pt x="630" y="503"/>
                    <a:pt x="599" y="573"/>
                    <a:pt x="548" y="618"/>
                  </a:cubicBezTo>
                  <a:cubicBezTo>
                    <a:pt x="535" y="637"/>
                    <a:pt x="535" y="656"/>
                    <a:pt x="516" y="669"/>
                  </a:cubicBezTo>
                  <a:cubicBezTo>
                    <a:pt x="497" y="669"/>
                    <a:pt x="497" y="701"/>
                    <a:pt x="484" y="720"/>
                  </a:cubicBezTo>
                  <a:cubicBezTo>
                    <a:pt x="465" y="751"/>
                    <a:pt x="452" y="790"/>
                    <a:pt x="433" y="822"/>
                  </a:cubicBezTo>
                  <a:cubicBezTo>
                    <a:pt x="414" y="853"/>
                    <a:pt x="401" y="904"/>
                    <a:pt x="382" y="936"/>
                  </a:cubicBezTo>
                  <a:cubicBezTo>
                    <a:pt x="350" y="968"/>
                    <a:pt x="318" y="987"/>
                    <a:pt x="280" y="1006"/>
                  </a:cubicBezTo>
                  <a:cubicBezTo>
                    <a:pt x="248" y="1038"/>
                    <a:pt x="229" y="1070"/>
                    <a:pt x="217" y="1102"/>
                  </a:cubicBezTo>
                  <a:cubicBezTo>
                    <a:pt x="185" y="1140"/>
                    <a:pt x="166" y="1153"/>
                    <a:pt x="134" y="1191"/>
                  </a:cubicBezTo>
                  <a:cubicBezTo>
                    <a:pt x="115" y="1223"/>
                    <a:pt x="83" y="1255"/>
                    <a:pt x="64" y="1286"/>
                  </a:cubicBezTo>
                  <a:cubicBezTo>
                    <a:pt x="51" y="1325"/>
                    <a:pt x="32" y="1357"/>
                    <a:pt x="13" y="1407"/>
                  </a:cubicBezTo>
                  <a:cubicBezTo>
                    <a:pt x="13" y="1420"/>
                    <a:pt x="13" y="1420"/>
                    <a:pt x="0" y="1439"/>
                  </a:cubicBezTo>
                  <a:lnTo>
                    <a:pt x="0" y="1452"/>
                  </a:lnTo>
                  <a:lnTo>
                    <a:pt x="13" y="1471"/>
                  </a:lnTo>
                  <a:cubicBezTo>
                    <a:pt x="51" y="1503"/>
                    <a:pt x="64" y="1522"/>
                    <a:pt x="64" y="1522"/>
                  </a:cubicBezTo>
                  <a:cubicBezTo>
                    <a:pt x="115" y="1452"/>
                    <a:pt x="146" y="1388"/>
                    <a:pt x="217" y="1357"/>
                  </a:cubicBezTo>
                  <a:cubicBezTo>
                    <a:pt x="229" y="1357"/>
                    <a:pt x="248" y="1337"/>
                    <a:pt x="267" y="1337"/>
                  </a:cubicBezTo>
                  <a:cubicBezTo>
                    <a:pt x="280" y="1325"/>
                    <a:pt x="299" y="1306"/>
                    <a:pt x="318" y="1306"/>
                  </a:cubicBezTo>
                  <a:cubicBezTo>
                    <a:pt x="331" y="1274"/>
                    <a:pt x="363" y="1255"/>
                    <a:pt x="401" y="1223"/>
                  </a:cubicBezTo>
                  <a:cubicBezTo>
                    <a:pt x="414" y="1204"/>
                    <a:pt x="452" y="1191"/>
                    <a:pt x="484" y="1153"/>
                  </a:cubicBezTo>
                  <a:cubicBezTo>
                    <a:pt x="497" y="1153"/>
                    <a:pt x="516" y="1140"/>
                    <a:pt x="535" y="1121"/>
                  </a:cubicBezTo>
                  <a:cubicBezTo>
                    <a:pt x="548" y="1121"/>
                    <a:pt x="567" y="1102"/>
                    <a:pt x="599" y="1089"/>
                  </a:cubicBezTo>
                  <a:cubicBezTo>
                    <a:pt x="650" y="1057"/>
                    <a:pt x="701" y="1006"/>
                    <a:pt x="751" y="955"/>
                  </a:cubicBezTo>
                  <a:cubicBezTo>
                    <a:pt x="815" y="923"/>
                    <a:pt x="866" y="853"/>
                    <a:pt x="917" y="802"/>
                  </a:cubicBezTo>
                  <a:cubicBezTo>
                    <a:pt x="949" y="771"/>
                    <a:pt x="981" y="720"/>
                    <a:pt x="1019" y="669"/>
                  </a:cubicBezTo>
                  <a:cubicBezTo>
                    <a:pt x="1051" y="637"/>
                    <a:pt x="1083" y="586"/>
                    <a:pt x="1114" y="535"/>
                  </a:cubicBezTo>
                  <a:cubicBezTo>
                    <a:pt x="1134" y="503"/>
                    <a:pt x="1165" y="452"/>
                    <a:pt x="1204" y="401"/>
                  </a:cubicBezTo>
                  <a:cubicBezTo>
                    <a:pt x="1204" y="388"/>
                    <a:pt x="1216" y="350"/>
                    <a:pt x="1235" y="338"/>
                  </a:cubicBezTo>
                  <a:cubicBezTo>
                    <a:pt x="1248" y="318"/>
                    <a:pt x="1267" y="287"/>
                    <a:pt x="1267" y="255"/>
                  </a:cubicBezTo>
                  <a:cubicBezTo>
                    <a:pt x="1267" y="236"/>
                    <a:pt x="1267" y="217"/>
                    <a:pt x="1235" y="18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1A5B3A7-83C8-264A-9AF6-37730BB96F7E}"/>
                </a:ext>
              </a:extLst>
            </p:cNvPr>
            <p:cNvSpPr/>
            <p:nvPr/>
          </p:nvSpPr>
          <p:spPr>
            <a:xfrm>
              <a:off x="5315760" y="393012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88DF0D-E4D5-314E-AE78-E8DC04EDDDA6}"/>
                </a:ext>
              </a:extLst>
            </p:cNvPr>
            <p:cNvSpPr/>
            <p:nvPr/>
          </p:nvSpPr>
          <p:spPr>
            <a:xfrm>
              <a:off x="4696560" y="5362560"/>
              <a:ext cx="82116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82" h="632">
                  <a:moveTo>
                    <a:pt x="369" y="498"/>
                  </a:moveTo>
                  <a:cubicBezTo>
                    <a:pt x="439" y="511"/>
                    <a:pt x="439" y="511"/>
                    <a:pt x="439" y="511"/>
                  </a:cubicBezTo>
                  <a:cubicBezTo>
                    <a:pt x="484" y="530"/>
                    <a:pt x="535" y="549"/>
                    <a:pt x="586" y="549"/>
                  </a:cubicBezTo>
                  <a:cubicBezTo>
                    <a:pt x="637" y="562"/>
                    <a:pt x="688" y="562"/>
                    <a:pt x="739" y="581"/>
                  </a:cubicBezTo>
                  <a:cubicBezTo>
                    <a:pt x="751" y="581"/>
                    <a:pt x="790" y="581"/>
                    <a:pt x="802" y="581"/>
                  </a:cubicBezTo>
                  <a:cubicBezTo>
                    <a:pt x="822" y="594"/>
                    <a:pt x="872" y="594"/>
                    <a:pt x="904" y="613"/>
                  </a:cubicBezTo>
                  <a:cubicBezTo>
                    <a:pt x="987" y="632"/>
                    <a:pt x="1070" y="613"/>
                    <a:pt x="1153" y="632"/>
                  </a:cubicBezTo>
                  <a:cubicBezTo>
                    <a:pt x="1255" y="632"/>
                    <a:pt x="1337" y="632"/>
                    <a:pt x="1439" y="632"/>
                  </a:cubicBezTo>
                  <a:cubicBezTo>
                    <a:pt x="1522" y="632"/>
                    <a:pt x="1586" y="613"/>
                    <a:pt x="1675" y="594"/>
                  </a:cubicBezTo>
                  <a:cubicBezTo>
                    <a:pt x="1739" y="581"/>
                    <a:pt x="1809" y="562"/>
                    <a:pt x="1872" y="530"/>
                  </a:cubicBezTo>
                  <a:cubicBezTo>
                    <a:pt x="1955" y="511"/>
                    <a:pt x="2025" y="479"/>
                    <a:pt x="2089" y="447"/>
                  </a:cubicBezTo>
                  <a:cubicBezTo>
                    <a:pt x="2140" y="416"/>
                    <a:pt x="2140" y="416"/>
                    <a:pt x="2140" y="416"/>
                  </a:cubicBezTo>
                  <a:cubicBezTo>
                    <a:pt x="2159" y="416"/>
                    <a:pt x="2172" y="396"/>
                    <a:pt x="2172" y="396"/>
                  </a:cubicBezTo>
                  <a:cubicBezTo>
                    <a:pt x="2203" y="377"/>
                    <a:pt x="2223" y="365"/>
                    <a:pt x="2242" y="345"/>
                  </a:cubicBezTo>
                  <a:cubicBezTo>
                    <a:pt x="2254" y="326"/>
                    <a:pt x="2254" y="326"/>
                    <a:pt x="2274" y="295"/>
                  </a:cubicBezTo>
                  <a:cubicBezTo>
                    <a:pt x="2274" y="282"/>
                    <a:pt x="2293" y="263"/>
                    <a:pt x="2274" y="231"/>
                  </a:cubicBezTo>
                  <a:cubicBezTo>
                    <a:pt x="2254" y="193"/>
                    <a:pt x="2242" y="180"/>
                    <a:pt x="2223" y="148"/>
                  </a:cubicBezTo>
                  <a:cubicBezTo>
                    <a:pt x="2203" y="129"/>
                    <a:pt x="2191" y="97"/>
                    <a:pt x="2172" y="59"/>
                  </a:cubicBezTo>
                  <a:cubicBezTo>
                    <a:pt x="2159" y="46"/>
                    <a:pt x="2140" y="27"/>
                    <a:pt x="2121" y="14"/>
                  </a:cubicBezTo>
                  <a:cubicBezTo>
                    <a:pt x="2108" y="-5"/>
                    <a:pt x="2089" y="-5"/>
                    <a:pt x="2070" y="14"/>
                  </a:cubicBezTo>
                  <a:cubicBezTo>
                    <a:pt x="2070" y="14"/>
                    <a:pt x="2057" y="14"/>
                    <a:pt x="2038" y="14"/>
                  </a:cubicBezTo>
                  <a:cubicBezTo>
                    <a:pt x="2025" y="27"/>
                    <a:pt x="2006" y="27"/>
                    <a:pt x="1987" y="27"/>
                  </a:cubicBezTo>
                  <a:cubicBezTo>
                    <a:pt x="1987" y="46"/>
                    <a:pt x="1974" y="46"/>
                    <a:pt x="1955" y="59"/>
                  </a:cubicBezTo>
                  <a:cubicBezTo>
                    <a:pt x="1936" y="78"/>
                    <a:pt x="1904" y="97"/>
                    <a:pt x="1891" y="110"/>
                  </a:cubicBezTo>
                  <a:cubicBezTo>
                    <a:pt x="1872" y="110"/>
                    <a:pt x="1840" y="129"/>
                    <a:pt x="1821" y="148"/>
                  </a:cubicBezTo>
                  <a:cubicBezTo>
                    <a:pt x="1790" y="148"/>
                    <a:pt x="1770" y="161"/>
                    <a:pt x="1739" y="180"/>
                  </a:cubicBezTo>
                  <a:cubicBezTo>
                    <a:pt x="1675" y="193"/>
                    <a:pt x="1605" y="193"/>
                    <a:pt x="1541" y="212"/>
                  </a:cubicBezTo>
                  <a:cubicBezTo>
                    <a:pt x="1452" y="231"/>
                    <a:pt x="1356" y="231"/>
                    <a:pt x="1274" y="244"/>
                  </a:cubicBezTo>
                  <a:cubicBezTo>
                    <a:pt x="1204" y="244"/>
                    <a:pt x="1204" y="244"/>
                    <a:pt x="1204" y="244"/>
                  </a:cubicBezTo>
                  <a:cubicBezTo>
                    <a:pt x="1191" y="244"/>
                    <a:pt x="1172" y="263"/>
                    <a:pt x="1140" y="263"/>
                  </a:cubicBezTo>
                  <a:cubicBezTo>
                    <a:pt x="1089" y="282"/>
                    <a:pt x="1038" y="282"/>
                    <a:pt x="1006" y="295"/>
                  </a:cubicBezTo>
                  <a:cubicBezTo>
                    <a:pt x="955" y="314"/>
                    <a:pt x="904" y="326"/>
                    <a:pt x="853" y="326"/>
                  </a:cubicBezTo>
                  <a:cubicBezTo>
                    <a:pt x="802" y="345"/>
                    <a:pt x="751" y="326"/>
                    <a:pt x="701" y="326"/>
                  </a:cubicBezTo>
                  <a:cubicBezTo>
                    <a:pt x="656" y="314"/>
                    <a:pt x="605" y="326"/>
                    <a:pt x="554" y="326"/>
                  </a:cubicBezTo>
                  <a:cubicBezTo>
                    <a:pt x="503" y="326"/>
                    <a:pt x="452" y="314"/>
                    <a:pt x="401" y="314"/>
                  </a:cubicBezTo>
                  <a:cubicBezTo>
                    <a:pt x="388" y="314"/>
                    <a:pt x="350" y="314"/>
                    <a:pt x="338" y="314"/>
                  </a:cubicBezTo>
                  <a:cubicBezTo>
                    <a:pt x="306" y="314"/>
                    <a:pt x="287" y="295"/>
                    <a:pt x="255" y="295"/>
                  </a:cubicBezTo>
                  <a:cubicBezTo>
                    <a:pt x="236" y="295"/>
                    <a:pt x="204" y="295"/>
                    <a:pt x="185" y="295"/>
                  </a:cubicBezTo>
                  <a:cubicBezTo>
                    <a:pt x="153" y="295"/>
                    <a:pt x="134" y="295"/>
                    <a:pt x="102" y="295"/>
                  </a:cubicBezTo>
                  <a:cubicBezTo>
                    <a:pt x="83" y="295"/>
                    <a:pt x="70" y="295"/>
                    <a:pt x="70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82"/>
                    <a:pt x="38" y="295"/>
                  </a:cubicBezTo>
                  <a:lnTo>
                    <a:pt x="19" y="314"/>
                  </a:lnTo>
                  <a:cubicBezTo>
                    <a:pt x="0" y="345"/>
                    <a:pt x="0" y="365"/>
                    <a:pt x="0" y="365"/>
                  </a:cubicBezTo>
                  <a:cubicBezTo>
                    <a:pt x="102" y="416"/>
                    <a:pt x="204" y="428"/>
                    <a:pt x="287" y="479"/>
                  </a:cubicBezTo>
                  <a:cubicBezTo>
                    <a:pt x="318" y="479"/>
                    <a:pt x="338" y="498"/>
                    <a:pt x="369" y="49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CFB6DA62-2DDA-BB4D-A29D-1E27CAAD2A02}"/>
                </a:ext>
              </a:extLst>
            </p:cNvPr>
            <p:cNvSpPr/>
            <p:nvPr/>
          </p:nvSpPr>
          <p:spPr>
            <a:xfrm>
              <a:off x="3751200" y="2359800"/>
              <a:ext cx="2581920" cy="3026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73" h="8408">
                  <a:moveTo>
                    <a:pt x="7173" y="3745"/>
                  </a:moveTo>
                  <a:cubicBezTo>
                    <a:pt x="7173" y="3662"/>
                    <a:pt x="7173" y="3662"/>
                    <a:pt x="7173" y="3662"/>
                  </a:cubicBezTo>
                  <a:cubicBezTo>
                    <a:pt x="7154" y="3592"/>
                    <a:pt x="7154" y="3541"/>
                    <a:pt x="7154" y="3490"/>
                  </a:cubicBezTo>
                  <a:cubicBezTo>
                    <a:pt x="7135" y="3375"/>
                    <a:pt x="7122" y="3261"/>
                    <a:pt x="7084" y="3140"/>
                  </a:cubicBezTo>
                  <a:cubicBezTo>
                    <a:pt x="7071" y="3057"/>
                    <a:pt x="7071" y="3057"/>
                    <a:pt x="7071" y="3057"/>
                  </a:cubicBezTo>
                  <a:cubicBezTo>
                    <a:pt x="7071" y="3044"/>
                    <a:pt x="7071" y="3025"/>
                    <a:pt x="7071" y="3025"/>
                  </a:cubicBezTo>
                  <a:cubicBezTo>
                    <a:pt x="7052" y="2974"/>
                    <a:pt x="7052" y="2974"/>
                    <a:pt x="7052" y="2974"/>
                  </a:cubicBezTo>
                  <a:cubicBezTo>
                    <a:pt x="7001" y="2809"/>
                    <a:pt x="7001" y="2809"/>
                    <a:pt x="7001" y="2809"/>
                  </a:cubicBezTo>
                  <a:cubicBezTo>
                    <a:pt x="6988" y="2758"/>
                    <a:pt x="6969" y="2707"/>
                    <a:pt x="6950" y="2643"/>
                  </a:cubicBezTo>
                  <a:cubicBezTo>
                    <a:pt x="6937" y="2592"/>
                    <a:pt x="6918" y="2541"/>
                    <a:pt x="6886" y="2490"/>
                  </a:cubicBezTo>
                  <a:cubicBezTo>
                    <a:pt x="6816" y="2325"/>
                    <a:pt x="6816" y="2325"/>
                    <a:pt x="6816" y="2325"/>
                  </a:cubicBezTo>
                  <a:cubicBezTo>
                    <a:pt x="6804" y="2274"/>
                    <a:pt x="6772" y="2223"/>
                    <a:pt x="6753" y="2172"/>
                  </a:cubicBezTo>
                  <a:cubicBezTo>
                    <a:pt x="6721" y="2089"/>
                    <a:pt x="6721" y="2089"/>
                    <a:pt x="6721" y="2089"/>
                  </a:cubicBezTo>
                  <a:cubicBezTo>
                    <a:pt x="6670" y="2025"/>
                    <a:pt x="6670" y="2025"/>
                    <a:pt x="6670" y="2025"/>
                  </a:cubicBezTo>
                  <a:cubicBezTo>
                    <a:pt x="6638" y="1974"/>
                    <a:pt x="6619" y="1923"/>
                    <a:pt x="6587" y="1872"/>
                  </a:cubicBezTo>
                  <a:cubicBezTo>
                    <a:pt x="6517" y="1770"/>
                    <a:pt x="6466" y="1675"/>
                    <a:pt x="6402" y="1573"/>
                  </a:cubicBezTo>
                  <a:cubicBezTo>
                    <a:pt x="6332" y="1490"/>
                    <a:pt x="6250" y="1369"/>
                    <a:pt x="6154" y="1255"/>
                  </a:cubicBezTo>
                  <a:cubicBezTo>
                    <a:pt x="6103" y="1204"/>
                    <a:pt x="6052" y="1140"/>
                    <a:pt x="6001" y="1089"/>
                  </a:cubicBezTo>
                  <a:cubicBezTo>
                    <a:pt x="5950" y="1019"/>
                    <a:pt x="5887" y="968"/>
                    <a:pt x="5836" y="923"/>
                  </a:cubicBezTo>
                  <a:cubicBezTo>
                    <a:pt x="5670" y="751"/>
                    <a:pt x="5485" y="618"/>
                    <a:pt x="5320" y="503"/>
                  </a:cubicBezTo>
                  <a:cubicBezTo>
                    <a:pt x="5218" y="452"/>
                    <a:pt x="5135" y="401"/>
                    <a:pt x="5033" y="350"/>
                  </a:cubicBezTo>
                  <a:cubicBezTo>
                    <a:pt x="4931" y="306"/>
                    <a:pt x="4849" y="255"/>
                    <a:pt x="4747" y="217"/>
                  </a:cubicBezTo>
                  <a:cubicBezTo>
                    <a:pt x="4549" y="134"/>
                    <a:pt x="4345" y="89"/>
                    <a:pt x="4129" y="38"/>
                  </a:cubicBezTo>
                  <a:cubicBezTo>
                    <a:pt x="4065" y="38"/>
                    <a:pt x="4014" y="19"/>
                    <a:pt x="3963" y="19"/>
                  </a:cubicBezTo>
                  <a:cubicBezTo>
                    <a:pt x="3900" y="19"/>
                    <a:pt x="3849" y="0"/>
                    <a:pt x="3798" y="0"/>
                  </a:cubicBezTo>
                  <a:cubicBezTo>
                    <a:pt x="3683" y="0"/>
                    <a:pt x="3562" y="0"/>
                    <a:pt x="3447" y="0"/>
                  </a:cubicBezTo>
                  <a:cubicBezTo>
                    <a:pt x="2976" y="38"/>
                    <a:pt x="2511" y="172"/>
                    <a:pt x="2091" y="369"/>
                  </a:cubicBezTo>
                  <a:cubicBezTo>
                    <a:pt x="1894" y="471"/>
                    <a:pt x="1690" y="586"/>
                    <a:pt x="1492" y="720"/>
                  </a:cubicBezTo>
                  <a:cubicBezTo>
                    <a:pt x="1308" y="853"/>
                    <a:pt x="1123" y="1006"/>
                    <a:pt x="976" y="1191"/>
                  </a:cubicBezTo>
                  <a:cubicBezTo>
                    <a:pt x="722" y="1458"/>
                    <a:pt x="505" y="1758"/>
                    <a:pt x="359" y="2089"/>
                  </a:cubicBezTo>
                  <a:cubicBezTo>
                    <a:pt x="206" y="2407"/>
                    <a:pt x="104" y="2758"/>
                    <a:pt x="59" y="3108"/>
                  </a:cubicBezTo>
                  <a:cubicBezTo>
                    <a:pt x="21" y="3273"/>
                    <a:pt x="8" y="3426"/>
                    <a:pt x="8" y="3592"/>
                  </a:cubicBezTo>
                  <a:cubicBezTo>
                    <a:pt x="-11" y="3757"/>
                    <a:pt x="8" y="3910"/>
                    <a:pt x="8" y="4076"/>
                  </a:cubicBezTo>
                  <a:cubicBezTo>
                    <a:pt x="21" y="4241"/>
                    <a:pt x="40" y="4394"/>
                    <a:pt x="72" y="4560"/>
                  </a:cubicBezTo>
                  <a:cubicBezTo>
                    <a:pt x="91" y="4713"/>
                    <a:pt x="142" y="4859"/>
                    <a:pt x="174" y="5031"/>
                  </a:cubicBezTo>
                  <a:cubicBezTo>
                    <a:pt x="225" y="5178"/>
                    <a:pt x="289" y="5331"/>
                    <a:pt x="359" y="5483"/>
                  </a:cubicBezTo>
                  <a:cubicBezTo>
                    <a:pt x="422" y="5630"/>
                    <a:pt x="492" y="5764"/>
                    <a:pt x="575" y="5897"/>
                  </a:cubicBezTo>
                  <a:cubicBezTo>
                    <a:pt x="677" y="6050"/>
                    <a:pt x="773" y="6165"/>
                    <a:pt x="875" y="6299"/>
                  </a:cubicBezTo>
                  <a:cubicBezTo>
                    <a:pt x="976" y="6381"/>
                    <a:pt x="976" y="6381"/>
                    <a:pt x="976" y="6381"/>
                  </a:cubicBezTo>
                  <a:cubicBezTo>
                    <a:pt x="989" y="6413"/>
                    <a:pt x="1027" y="6432"/>
                    <a:pt x="1059" y="6464"/>
                  </a:cubicBezTo>
                  <a:cubicBezTo>
                    <a:pt x="1091" y="6502"/>
                    <a:pt x="1123" y="6515"/>
                    <a:pt x="1161" y="6547"/>
                  </a:cubicBezTo>
                  <a:cubicBezTo>
                    <a:pt x="1174" y="6566"/>
                    <a:pt x="1206" y="6598"/>
                    <a:pt x="1244" y="6617"/>
                  </a:cubicBezTo>
                  <a:cubicBezTo>
                    <a:pt x="1492" y="6802"/>
                    <a:pt x="1741" y="6967"/>
                    <a:pt x="1945" y="7165"/>
                  </a:cubicBezTo>
                  <a:cubicBezTo>
                    <a:pt x="1995" y="7216"/>
                    <a:pt x="2027" y="7286"/>
                    <a:pt x="2078" y="7349"/>
                  </a:cubicBezTo>
                  <a:cubicBezTo>
                    <a:pt x="2110" y="7419"/>
                    <a:pt x="2142" y="7483"/>
                    <a:pt x="2180" y="7553"/>
                  </a:cubicBezTo>
                  <a:cubicBezTo>
                    <a:pt x="2193" y="7585"/>
                    <a:pt x="2212" y="7636"/>
                    <a:pt x="2212" y="7668"/>
                  </a:cubicBezTo>
                  <a:cubicBezTo>
                    <a:pt x="2263" y="7782"/>
                    <a:pt x="2263" y="7782"/>
                    <a:pt x="2263" y="7782"/>
                  </a:cubicBezTo>
                  <a:cubicBezTo>
                    <a:pt x="2276" y="7865"/>
                    <a:pt x="2314" y="7935"/>
                    <a:pt x="2346" y="8018"/>
                  </a:cubicBezTo>
                  <a:cubicBezTo>
                    <a:pt x="2358" y="8101"/>
                    <a:pt x="2397" y="8222"/>
                    <a:pt x="2460" y="8266"/>
                  </a:cubicBezTo>
                  <a:cubicBezTo>
                    <a:pt x="2492" y="8305"/>
                    <a:pt x="2530" y="8356"/>
                    <a:pt x="2562" y="8387"/>
                  </a:cubicBezTo>
                  <a:cubicBezTo>
                    <a:pt x="2594" y="8400"/>
                    <a:pt x="2626" y="8419"/>
                    <a:pt x="2664" y="8400"/>
                  </a:cubicBezTo>
                  <a:cubicBezTo>
                    <a:pt x="2696" y="8387"/>
                    <a:pt x="2709" y="8305"/>
                    <a:pt x="2709" y="8235"/>
                  </a:cubicBezTo>
                  <a:cubicBezTo>
                    <a:pt x="2709" y="8088"/>
                    <a:pt x="2677" y="7935"/>
                    <a:pt x="2645" y="7802"/>
                  </a:cubicBezTo>
                  <a:cubicBezTo>
                    <a:pt x="2613" y="7700"/>
                    <a:pt x="2594" y="7604"/>
                    <a:pt x="2562" y="7502"/>
                  </a:cubicBezTo>
                  <a:cubicBezTo>
                    <a:pt x="2543" y="7483"/>
                    <a:pt x="2543" y="7451"/>
                    <a:pt x="2530" y="7419"/>
                  </a:cubicBezTo>
                  <a:cubicBezTo>
                    <a:pt x="2530" y="7400"/>
                    <a:pt x="2511" y="7368"/>
                    <a:pt x="2492" y="7337"/>
                  </a:cubicBezTo>
                  <a:cubicBezTo>
                    <a:pt x="2460" y="7267"/>
                    <a:pt x="2460" y="7267"/>
                    <a:pt x="2460" y="7267"/>
                  </a:cubicBezTo>
                  <a:cubicBezTo>
                    <a:pt x="2460" y="7235"/>
                    <a:pt x="2448" y="7216"/>
                    <a:pt x="2429" y="7184"/>
                  </a:cubicBezTo>
                  <a:cubicBezTo>
                    <a:pt x="2378" y="7082"/>
                    <a:pt x="2314" y="6986"/>
                    <a:pt x="2225" y="6897"/>
                  </a:cubicBezTo>
                  <a:cubicBezTo>
                    <a:pt x="2161" y="6814"/>
                    <a:pt x="2078" y="6732"/>
                    <a:pt x="1995" y="6668"/>
                  </a:cubicBezTo>
                  <a:cubicBezTo>
                    <a:pt x="1824" y="6534"/>
                    <a:pt x="1658" y="6413"/>
                    <a:pt x="1511" y="6318"/>
                  </a:cubicBezTo>
                  <a:cubicBezTo>
                    <a:pt x="1461" y="6267"/>
                    <a:pt x="1410" y="6235"/>
                    <a:pt x="1359" y="6184"/>
                  </a:cubicBezTo>
                  <a:cubicBezTo>
                    <a:pt x="1276" y="6114"/>
                    <a:pt x="1276" y="6114"/>
                    <a:pt x="1276" y="6114"/>
                  </a:cubicBezTo>
                  <a:cubicBezTo>
                    <a:pt x="1257" y="6101"/>
                    <a:pt x="1244" y="6082"/>
                    <a:pt x="1206" y="6050"/>
                  </a:cubicBezTo>
                  <a:cubicBezTo>
                    <a:pt x="1123" y="5967"/>
                    <a:pt x="1027" y="5846"/>
                    <a:pt x="957" y="5751"/>
                  </a:cubicBezTo>
                  <a:cubicBezTo>
                    <a:pt x="811" y="5515"/>
                    <a:pt x="690" y="5260"/>
                    <a:pt x="588" y="5012"/>
                  </a:cubicBezTo>
                  <a:cubicBezTo>
                    <a:pt x="556" y="4878"/>
                    <a:pt x="505" y="4745"/>
                    <a:pt x="492" y="4611"/>
                  </a:cubicBezTo>
                  <a:cubicBezTo>
                    <a:pt x="454" y="4477"/>
                    <a:pt x="442" y="4331"/>
                    <a:pt x="422" y="4197"/>
                  </a:cubicBezTo>
                  <a:cubicBezTo>
                    <a:pt x="340" y="3560"/>
                    <a:pt x="442" y="2891"/>
                    <a:pt x="709" y="2305"/>
                  </a:cubicBezTo>
                  <a:cubicBezTo>
                    <a:pt x="792" y="2121"/>
                    <a:pt x="894" y="1942"/>
                    <a:pt x="1008" y="1770"/>
                  </a:cubicBezTo>
                  <a:cubicBezTo>
                    <a:pt x="1142" y="1586"/>
                    <a:pt x="1276" y="1439"/>
                    <a:pt x="1429" y="1286"/>
                  </a:cubicBezTo>
                  <a:cubicBezTo>
                    <a:pt x="1575" y="1153"/>
                    <a:pt x="1741" y="1019"/>
                    <a:pt x="1913" y="923"/>
                  </a:cubicBezTo>
                  <a:cubicBezTo>
                    <a:pt x="1957" y="885"/>
                    <a:pt x="2008" y="853"/>
                    <a:pt x="2046" y="841"/>
                  </a:cubicBezTo>
                  <a:cubicBezTo>
                    <a:pt x="2091" y="802"/>
                    <a:pt x="2142" y="790"/>
                    <a:pt x="2193" y="751"/>
                  </a:cubicBezTo>
                  <a:cubicBezTo>
                    <a:pt x="2225" y="739"/>
                    <a:pt x="2276" y="720"/>
                    <a:pt x="2327" y="688"/>
                  </a:cubicBezTo>
                  <a:cubicBezTo>
                    <a:pt x="2397" y="656"/>
                    <a:pt x="2397" y="656"/>
                    <a:pt x="2397" y="656"/>
                  </a:cubicBezTo>
                  <a:cubicBezTo>
                    <a:pt x="2479" y="618"/>
                    <a:pt x="2479" y="618"/>
                    <a:pt x="2479" y="618"/>
                  </a:cubicBezTo>
                  <a:cubicBezTo>
                    <a:pt x="2645" y="554"/>
                    <a:pt x="2830" y="503"/>
                    <a:pt x="3014" y="452"/>
                  </a:cubicBezTo>
                  <a:cubicBezTo>
                    <a:pt x="3212" y="401"/>
                    <a:pt x="3397" y="369"/>
                    <a:pt x="3594" y="350"/>
                  </a:cubicBezTo>
                  <a:cubicBezTo>
                    <a:pt x="3696" y="350"/>
                    <a:pt x="3817" y="350"/>
                    <a:pt x="3912" y="369"/>
                  </a:cubicBezTo>
                  <a:cubicBezTo>
                    <a:pt x="4033" y="369"/>
                    <a:pt x="4148" y="388"/>
                    <a:pt x="4250" y="401"/>
                  </a:cubicBezTo>
                  <a:cubicBezTo>
                    <a:pt x="4345" y="439"/>
                    <a:pt x="4466" y="471"/>
                    <a:pt x="4562" y="503"/>
                  </a:cubicBezTo>
                  <a:cubicBezTo>
                    <a:pt x="4664" y="535"/>
                    <a:pt x="4785" y="586"/>
                    <a:pt x="4880" y="637"/>
                  </a:cubicBezTo>
                  <a:cubicBezTo>
                    <a:pt x="4982" y="688"/>
                    <a:pt x="5084" y="739"/>
                    <a:pt x="5186" y="790"/>
                  </a:cubicBezTo>
                  <a:cubicBezTo>
                    <a:pt x="5282" y="853"/>
                    <a:pt x="5364" y="923"/>
                    <a:pt x="5466" y="987"/>
                  </a:cubicBezTo>
                  <a:cubicBezTo>
                    <a:pt x="5568" y="1057"/>
                    <a:pt x="5651" y="1121"/>
                    <a:pt x="5734" y="1204"/>
                  </a:cubicBezTo>
                  <a:cubicBezTo>
                    <a:pt x="5804" y="1274"/>
                    <a:pt x="5804" y="1274"/>
                    <a:pt x="5804" y="1274"/>
                  </a:cubicBezTo>
                  <a:cubicBezTo>
                    <a:pt x="5817" y="1286"/>
                    <a:pt x="5836" y="1306"/>
                    <a:pt x="5867" y="1325"/>
                  </a:cubicBezTo>
                  <a:cubicBezTo>
                    <a:pt x="5899" y="1369"/>
                    <a:pt x="5938" y="1407"/>
                    <a:pt x="5982" y="1458"/>
                  </a:cubicBezTo>
                  <a:cubicBezTo>
                    <a:pt x="6135" y="1624"/>
                    <a:pt x="6269" y="1809"/>
                    <a:pt x="6383" y="2006"/>
                  </a:cubicBezTo>
                  <a:cubicBezTo>
                    <a:pt x="6504" y="2210"/>
                    <a:pt x="6600" y="2407"/>
                    <a:pt x="6689" y="2624"/>
                  </a:cubicBezTo>
                  <a:cubicBezTo>
                    <a:pt x="6772" y="2840"/>
                    <a:pt x="6835" y="3057"/>
                    <a:pt x="6886" y="3293"/>
                  </a:cubicBezTo>
                  <a:cubicBezTo>
                    <a:pt x="6906" y="3344"/>
                    <a:pt x="6906" y="3394"/>
                    <a:pt x="6918" y="3458"/>
                  </a:cubicBezTo>
                  <a:cubicBezTo>
                    <a:pt x="6937" y="3541"/>
                    <a:pt x="6937" y="3541"/>
                    <a:pt x="6937" y="3541"/>
                  </a:cubicBezTo>
                  <a:cubicBezTo>
                    <a:pt x="6937" y="3624"/>
                    <a:pt x="6937" y="3624"/>
                    <a:pt x="6937" y="3624"/>
                  </a:cubicBezTo>
                  <a:cubicBezTo>
                    <a:pt x="6950" y="3713"/>
                    <a:pt x="6950" y="3713"/>
                    <a:pt x="6950" y="3713"/>
                  </a:cubicBezTo>
                  <a:cubicBezTo>
                    <a:pt x="6950" y="3745"/>
                    <a:pt x="6950" y="3757"/>
                    <a:pt x="6950" y="3796"/>
                  </a:cubicBezTo>
                  <a:cubicBezTo>
                    <a:pt x="6950" y="3961"/>
                    <a:pt x="6950" y="3961"/>
                    <a:pt x="6950" y="3961"/>
                  </a:cubicBezTo>
                  <a:cubicBezTo>
                    <a:pt x="6950" y="3993"/>
                    <a:pt x="6950" y="4025"/>
                    <a:pt x="6950" y="4063"/>
                  </a:cubicBezTo>
                  <a:cubicBezTo>
                    <a:pt x="6950" y="4146"/>
                    <a:pt x="6950" y="4146"/>
                    <a:pt x="6950" y="4146"/>
                  </a:cubicBezTo>
                  <a:cubicBezTo>
                    <a:pt x="6950" y="4229"/>
                    <a:pt x="6950" y="4229"/>
                    <a:pt x="6950" y="4229"/>
                  </a:cubicBezTo>
                  <a:cubicBezTo>
                    <a:pt x="6937" y="4312"/>
                    <a:pt x="6937" y="4312"/>
                    <a:pt x="6937" y="4312"/>
                  </a:cubicBezTo>
                  <a:cubicBezTo>
                    <a:pt x="6937" y="4375"/>
                    <a:pt x="6918" y="4426"/>
                    <a:pt x="6918" y="4496"/>
                  </a:cubicBezTo>
                  <a:cubicBezTo>
                    <a:pt x="6906" y="4547"/>
                    <a:pt x="6886" y="4598"/>
                    <a:pt x="6867" y="4662"/>
                  </a:cubicBezTo>
                  <a:cubicBezTo>
                    <a:pt x="6816" y="4878"/>
                    <a:pt x="6734" y="5095"/>
                    <a:pt x="6619" y="5311"/>
                  </a:cubicBezTo>
                  <a:cubicBezTo>
                    <a:pt x="6568" y="5413"/>
                    <a:pt x="6504" y="5515"/>
                    <a:pt x="6434" y="5598"/>
                  </a:cubicBezTo>
                  <a:cubicBezTo>
                    <a:pt x="6371" y="5700"/>
                    <a:pt x="6301" y="5795"/>
                    <a:pt x="6237" y="5885"/>
                  </a:cubicBezTo>
                  <a:cubicBezTo>
                    <a:pt x="6154" y="5967"/>
                    <a:pt x="6071" y="6050"/>
                    <a:pt x="5982" y="6133"/>
                  </a:cubicBezTo>
                  <a:cubicBezTo>
                    <a:pt x="5899" y="6216"/>
                    <a:pt x="5817" y="6299"/>
                    <a:pt x="5753" y="6381"/>
                  </a:cubicBezTo>
                  <a:cubicBezTo>
                    <a:pt x="5581" y="6547"/>
                    <a:pt x="5434" y="6732"/>
                    <a:pt x="5333" y="6948"/>
                  </a:cubicBezTo>
                  <a:cubicBezTo>
                    <a:pt x="5269" y="7050"/>
                    <a:pt x="5231" y="7152"/>
                    <a:pt x="5199" y="7267"/>
                  </a:cubicBezTo>
                  <a:cubicBezTo>
                    <a:pt x="5148" y="7368"/>
                    <a:pt x="5135" y="7483"/>
                    <a:pt x="5116" y="7604"/>
                  </a:cubicBezTo>
                  <a:cubicBezTo>
                    <a:pt x="5084" y="7700"/>
                    <a:pt x="5065" y="7821"/>
                    <a:pt x="5052" y="7916"/>
                  </a:cubicBezTo>
                  <a:cubicBezTo>
                    <a:pt x="5033" y="8018"/>
                    <a:pt x="5033" y="8018"/>
                    <a:pt x="5033" y="8018"/>
                  </a:cubicBezTo>
                  <a:cubicBezTo>
                    <a:pt x="5033" y="8037"/>
                    <a:pt x="5033" y="8088"/>
                    <a:pt x="5033" y="8101"/>
                  </a:cubicBezTo>
                  <a:cubicBezTo>
                    <a:pt x="5033" y="8120"/>
                    <a:pt x="5033" y="8120"/>
                    <a:pt x="5052" y="8133"/>
                  </a:cubicBezTo>
                  <a:cubicBezTo>
                    <a:pt x="5084" y="8152"/>
                    <a:pt x="5116" y="8120"/>
                    <a:pt x="5116" y="8069"/>
                  </a:cubicBezTo>
                  <a:cubicBezTo>
                    <a:pt x="5148" y="7865"/>
                    <a:pt x="5199" y="7668"/>
                    <a:pt x="5250" y="7470"/>
                  </a:cubicBezTo>
                  <a:cubicBezTo>
                    <a:pt x="5282" y="7400"/>
                    <a:pt x="5282" y="7400"/>
                    <a:pt x="5282" y="7400"/>
                  </a:cubicBezTo>
                  <a:cubicBezTo>
                    <a:pt x="5301" y="7318"/>
                    <a:pt x="5301" y="7318"/>
                    <a:pt x="5301" y="7318"/>
                  </a:cubicBezTo>
                  <a:cubicBezTo>
                    <a:pt x="5320" y="7286"/>
                    <a:pt x="5333" y="7235"/>
                    <a:pt x="5352" y="7184"/>
                  </a:cubicBezTo>
                  <a:cubicBezTo>
                    <a:pt x="5383" y="7101"/>
                    <a:pt x="5434" y="7018"/>
                    <a:pt x="5485" y="6935"/>
                  </a:cubicBezTo>
                  <a:cubicBezTo>
                    <a:pt x="5600" y="6763"/>
                    <a:pt x="5734" y="6598"/>
                    <a:pt x="5867" y="6451"/>
                  </a:cubicBezTo>
                  <a:cubicBezTo>
                    <a:pt x="5899" y="6413"/>
                    <a:pt x="5950" y="6381"/>
                    <a:pt x="5982" y="6350"/>
                  </a:cubicBezTo>
                  <a:cubicBezTo>
                    <a:pt x="6103" y="6248"/>
                    <a:pt x="6103" y="6248"/>
                    <a:pt x="6103" y="6248"/>
                  </a:cubicBezTo>
                  <a:cubicBezTo>
                    <a:pt x="6186" y="6165"/>
                    <a:pt x="6250" y="6101"/>
                    <a:pt x="6332" y="6012"/>
                  </a:cubicBezTo>
                  <a:cubicBezTo>
                    <a:pt x="6485" y="5846"/>
                    <a:pt x="6638" y="5681"/>
                    <a:pt x="6753" y="5483"/>
                  </a:cubicBezTo>
                  <a:cubicBezTo>
                    <a:pt x="6867" y="5280"/>
                    <a:pt x="6969" y="5063"/>
                    <a:pt x="7039" y="4847"/>
                  </a:cubicBezTo>
                  <a:cubicBezTo>
                    <a:pt x="7052" y="4764"/>
                    <a:pt x="7052" y="4764"/>
                    <a:pt x="7052" y="4764"/>
                  </a:cubicBezTo>
                  <a:cubicBezTo>
                    <a:pt x="7084" y="4681"/>
                    <a:pt x="7084" y="4681"/>
                    <a:pt x="7084" y="4681"/>
                  </a:cubicBezTo>
                  <a:cubicBezTo>
                    <a:pt x="7103" y="4630"/>
                    <a:pt x="7103" y="4560"/>
                    <a:pt x="7122" y="4509"/>
                  </a:cubicBezTo>
                  <a:cubicBezTo>
                    <a:pt x="7122" y="4464"/>
                    <a:pt x="7135" y="4394"/>
                    <a:pt x="7135" y="4343"/>
                  </a:cubicBezTo>
                  <a:cubicBezTo>
                    <a:pt x="7154" y="4261"/>
                    <a:pt x="7154" y="4261"/>
                    <a:pt x="7154" y="4261"/>
                  </a:cubicBezTo>
                  <a:cubicBezTo>
                    <a:pt x="7154" y="4229"/>
                    <a:pt x="7154" y="4197"/>
                    <a:pt x="7154" y="4178"/>
                  </a:cubicBezTo>
                  <a:cubicBezTo>
                    <a:pt x="7173" y="3993"/>
                    <a:pt x="7173" y="3993"/>
                    <a:pt x="7173" y="3993"/>
                  </a:cubicBezTo>
                  <a:cubicBezTo>
                    <a:pt x="7173" y="3828"/>
                    <a:pt x="7173" y="3828"/>
                    <a:pt x="7173" y="3828"/>
                  </a:cubicBezTo>
                  <a:cubicBezTo>
                    <a:pt x="7173" y="3796"/>
                    <a:pt x="7173" y="3777"/>
                    <a:pt x="7173" y="374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837C8CF-7E7E-1B4A-A649-5D7EAE233940}"/>
                </a:ext>
              </a:extLst>
            </p:cNvPr>
            <p:cNvSpPr/>
            <p:nvPr/>
          </p:nvSpPr>
          <p:spPr>
            <a:xfrm>
              <a:off x="5000760" y="1591560"/>
              <a:ext cx="183960" cy="641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2" h="1783">
                  <a:moveTo>
                    <a:pt x="8" y="197"/>
                  </a:moveTo>
                  <a:cubicBezTo>
                    <a:pt x="28" y="217"/>
                    <a:pt x="28" y="248"/>
                    <a:pt x="40" y="267"/>
                  </a:cubicBezTo>
                  <a:cubicBezTo>
                    <a:pt x="40" y="299"/>
                    <a:pt x="40" y="318"/>
                    <a:pt x="59" y="350"/>
                  </a:cubicBezTo>
                  <a:cubicBezTo>
                    <a:pt x="59" y="363"/>
                    <a:pt x="79" y="401"/>
                    <a:pt x="79" y="414"/>
                  </a:cubicBezTo>
                  <a:cubicBezTo>
                    <a:pt x="91" y="484"/>
                    <a:pt x="91" y="535"/>
                    <a:pt x="91" y="580"/>
                  </a:cubicBezTo>
                  <a:cubicBezTo>
                    <a:pt x="91" y="669"/>
                    <a:pt x="110" y="732"/>
                    <a:pt x="110" y="815"/>
                  </a:cubicBezTo>
                  <a:cubicBezTo>
                    <a:pt x="123" y="834"/>
                    <a:pt x="123" y="847"/>
                    <a:pt x="123" y="866"/>
                  </a:cubicBezTo>
                  <a:cubicBezTo>
                    <a:pt x="123" y="885"/>
                    <a:pt x="123" y="898"/>
                    <a:pt x="142" y="917"/>
                  </a:cubicBezTo>
                  <a:cubicBezTo>
                    <a:pt x="161" y="949"/>
                    <a:pt x="161" y="981"/>
                    <a:pt x="174" y="1032"/>
                  </a:cubicBezTo>
                  <a:cubicBezTo>
                    <a:pt x="193" y="1070"/>
                    <a:pt x="212" y="1102"/>
                    <a:pt x="212" y="1153"/>
                  </a:cubicBezTo>
                  <a:cubicBezTo>
                    <a:pt x="225" y="1185"/>
                    <a:pt x="212" y="1216"/>
                    <a:pt x="212" y="1267"/>
                  </a:cubicBezTo>
                  <a:cubicBezTo>
                    <a:pt x="193" y="1299"/>
                    <a:pt x="212" y="1350"/>
                    <a:pt x="225" y="1382"/>
                  </a:cubicBezTo>
                  <a:cubicBezTo>
                    <a:pt x="225" y="1420"/>
                    <a:pt x="225" y="1471"/>
                    <a:pt x="225" y="1503"/>
                  </a:cubicBezTo>
                  <a:cubicBezTo>
                    <a:pt x="225" y="1535"/>
                    <a:pt x="244" y="1586"/>
                    <a:pt x="244" y="1618"/>
                  </a:cubicBezTo>
                  <a:cubicBezTo>
                    <a:pt x="257" y="1669"/>
                    <a:pt x="276" y="1700"/>
                    <a:pt x="295" y="1732"/>
                  </a:cubicBezTo>
                  <a:cubicBezTo>
                    <a:pt x="295" y="1751"/>
                    <a:pt x="308" y="1751"/>
                    <a:pt x="308" y="1770"/>
                  </a:cubicBezTo>
                  <a:cubicBezTo>
                    <a:pt x="308" y="1783"/>
                    <a:pt x="308" y="1783"/>
                    <a:pt x="327" y="1783"/>
                  </a:cubicBezTo>
                  <a:lnTo>
                    <a:pt x="346" y="1783"/>
                  </a:lnTo>
                  <a:cubicBezTo>
                    <a:pt x="378" y="1783"/>
                    <a:pt x="410" y="1783"/>
                    <a:pt x="410" y="1783"/>
                  </a:cubicBezTo>
                  <a:cubicBezTo>
                    <a:pt x="410" y="1700"/>
                    <a:pt x="378" y="1637"/>
                    <a:pt x="410" y="1567"/>
                  </a:cubicBezTo>
                  <a:cubicBezTo>
                    <a:pt x="410" y="1554"/>
                    <a:pt x="429" y="1535"/>
                    <a:pt x="429" y="1503"/>
                  </a:cubicBezTo>
                  <a:cubicBezTo>
                    <a:pt x="429" y="1484"/>
                    <a:pt x="429" y="1471"/>
                    <a:pt x="429" y="1452"/>
                  </a:cubicBezTo>
                  <a:cubicBezTo>
                    <a:pt x="429" y="1420"/>
                    <a:pt x="429" y="1382"/>
                    <a:pt x="442" y="1350"/>
                  </a:cubicBezTo>
                  <a:cubicBezTo>
                    <a:pt x="442" y="1299"/>
                    <a:pt x="442" y="1267"/>
                    <a:pt x="442" y="1236"/>
                  </a:cubicBezTo>
                  <a:cubicBezTo>
                    <a:pt x="461" y="1216"/>
                    <a:pt x="461" y="1204"/>
                    <a:pt x="461" y="1185"/>
                  </a:cubicBezTo>
                  <a:cubicBezTo>
                    <a:pt x="461" y="1153"/>
                    <a:pt x="473" y="1134"/>
                    <a:pt x="473" y="1102"/>
                  </a:cubicBezTo>
                  <a:cubicBezTo>
                    <a:pt x="492" y="1032"/>
                    <a:pt x="492" y="968"/>
                    <a:pt x="492" y="898"/>
                  </a:cubicBezTo>
                  <a:cubicBezTo>
                    <a:pt x="512" y="834"/>
                    <a:pt x="512" y="751"/>
                    <a:pt x="512" y="681"/>
                  </a:cubicBezTo>
                  <a:cubicBezTo>
                    <a:pt x="512" y="618"/>
                    <a:pt x="492" y="567"/>
                    <a:pt x="492" y="497"/>
                  </a:cubicBezTo>
                  <a:cubicBezTo>
                    <a:pt x="473" y="452"/>
                    <a:pt x="461" y="401"/>
                    <a:pt x="461" y="350"/>
                  </a:cubicBezTo>
                  <a:cubicBezTo>
                    <a:pt x="442" y="299"/>
                    <a:pt x="429" y="248"/>
                    <a:pt x="429" y="197"/>
                  </a:cubicBezTo>
                  <a:cubicBezTo>
                    <a:pt x="410" y="166"/>
                    <a:pt x="410" y="146"/>
                    <a:pt x="391" y="115"/>
                  </a:cubicBezTo>
                  <a:cubicBezTo>
                    <a:pt x="391" y="96"/>
                    <a:pt x="391" y="64"/>
                    <a:pt x="359" y="32"/>
                  </a:cubicBezTo>
                  <a:cubicBezTo>
                    <a:pt x="359" y="32"/>
                    <a:pt x="346" y="13"/>
                    <a:pt x="308" y="13"/>
                  </a:cubicBezTo>
                  <a:cubicBezTo>
                    <a:pt x="276" y="13"/>
                    <a:pt x="244" y="0"/>
                    <a:pt x="212" y="0"/>
                  </a:cubicBezTo>
                  <a:cubicBezTo>
                    <a:pt x="174" y="0"/>
                    <a:pt x="142" y="0"/>
                    <a:pt x="123" y="0"/>
                  </a:cubicBezTo>
                  <a:cubicBezTo>
                    <a:pt x="79" y="0"/>
                    <a:pt x="59" y="0"/>
                    <a:pt x="40" y="13"/>
                  </a:cubicBezTo>
                  <a:cubicBezTo>
                    <a:pt x="28" y="13"/>
                    <a:pt x="8" y="32"/>
                    <a:pt x="8" y="51"/>
                  </a:cubicBezTo>
                  <a:cubicBezTo>
                    <a:pt x="8" y="83"/>
                    <a:pt x="-11" y="115"/>
                    <a:pt x="8" y="146"/>
                  </a:cubicBezTo>
                  <a:cubicBezTo>
                    <a:pt x="8" y="166"/>
                    <a:pt x="8" y="185"/>
                    <a:pt x="8" y="19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7A9180F-992E-A042-888B-C36EDF72240D}"/>
                </a:ext>
              </a:extLst>
            </p:cNvPr>
            <p:cNvSpPr/>
            <p:nvPr/>
          </p:nvSpPr>
          <p:spPr>
            <a:xfrm>
              <a:off x="4774680" y="5846760"/>
              <a:ext cx="721800" cy="18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06" h="522">
                  <a:moveTo>
                    <a:pt x="1987" y="0"/>
                  </a:moveTo>
                  <a:cubicBezTo>
                    <a:pt x="1904" y="38"/>
                    <a:pt x="1840" y="70"/>
                    <a:pt x="1770" y="83"/>
                  </a:cubicBezTo>
                  <a:cubicBezTo>
                    <a:pt x="1739" y="83"/>
                    <a:pt x="1719" y="83"/>
                    <a:pt x="1707" y="83"/>
                  </a:cubicBezTo>
                  <a:cubicBezTo>
                    <a:pt x="1656" y="102"/>
                    <a:pt x="1656" y="102"/>
                    <a:pt x="1656" y="102"/>
                  </a:cubicBezTo>
                  <a:cubicBezTo>
                    <a:pt x="1605" y="102"/>
                    <a:pt x="1573" y="121"/>
                    <a:pt x="1522" y="121"/>
                  </a:cubicBezTo>
                  <a:cubicBezTo>
                    <a:pt x="1490" y="134"/>
                    <a:pt x="1458" y="134"/>
                    <a:pt x="1407" y="134"/>
                  </a:cubicBezTo>
                  <a:cubicBezTo>
                    <a:pt x="1388" y="134"/>
                    <a:pt x="1369" y="134"/>
                    <a:pt x="1356" y="134"/>
                  </a:cubicBezTo>
                  <a:cubicBezTo>
                    <a:pt x="1325" y="134"/>
                    <a:pt x="1306" y="134"/>
                    <a:pt x="1274" y="134"/>
                  </a:cubicBezTo>
                  <a:cubicBezTo>
                    <a:pt x="1191" y="134"/>
                    <a:pt x="1140" y="153"/>
                    <a:pt x="1057" y="153"/>
                  </a:cubicBezTo>
                  <a:cubicBezTo>
                    <a:pt x="974" y="153"/>
                    <a:pt x="885" y="172"/>
                    <a:pt x="822" y="172"/>
                  </a:cubicBezTo>
                  <a:cubicBezTo>
                    <a:pt x="751" y="172"/>
                    <a:pt x="688" y="185"/>
                    <a:pt x="637" y="185"/>
                  </a:cubicBezTo>
                  <a:cubicBezTo>
                    <a:pt x="573" y="204"/>
                    <a:pt x="522" y="204"/>
                    <a:pt x="471" y="204"/>
                  </a:cubicBezTo>
                  <a:cubicBezTo>
                    <a:pt x="420" y="217"/>
                    <a:pt x="369" y="217"/>
                    <a:pt x="318" y="217"/>
                  </a:cubicBezTo>
                  <a:cubicBezTo>
                    <a:pt x="287" y="217"/>
                    <a:pt x="267" y="217"/>
                    <a:pt x="236" y="204"/>
                  </a:cubicBezTo>
                  <a:cubicBezTo>
                    <a:pt x="223" y="204"/>
                    <a:pt x="185" y="204"/>
                    <a:pt x="153" y="204"/>
                  </a:cubicBezTo>
                  <a:cubicBezTo>
                    <a:pt x="153" y="204"/>
                    <a:pt x="134" y="204"/>
                    <a:pt x="121" y="236"/>
                  </a:cubicBezTo>
                  <a:cubicBezTo>
                    <a:pt x="102" y="255"/>
                    <a:pt x="89" y="267"/>
                    <a:pt x="70" y="287"/>
                  </a:cubicBezTo>
                  <a:cubicBezTo>
                    <a:pt x="51" y="306"/>
                    <a:pt x="38" y="318"/>
                    <a:pt x="19" y="338"/>
                  </a:cubicBezTo>
                  <a:cubicBezTo>
                    <a:pt x="0" y="369"/>
                    <a:pt x="0" y="388"/>
                    <a:pt x="0" y="388"/>
                  </a:cubicBezTo>
                  <a:cubicBezTo>
                    <a:pt x="0" y="420"/>
                    <a:pt x="19" y="439"/>
                    <a:pt x="38" y="439"/>
                  </a:cubicBezTo>
                  <a:cubicBezTo>
                    <a:pt x="89" y="471"/>
                    <a:pt x="121" y="503"/>
                    <a:pt x="172" y="503"/>
                  </a:cubicBezTo>
                  <a:cubicBezTo>
                    <a:pt x="185" y="522"/>
                    <a:pt x="223" y="522"/>
                    <a:pt x="236" y="522"/>
                  </a:cubicBezTo>
                  <a:cubicBezTo>
                    <a:pt x="267" y="522"/>
                    <a:pt x="306" y="522"/>
                    <a:pt x="338" y="522"/>
                  </a:cubicBezTo>
                  <a:cubicBezTo>
                    <a:pt x="369" y="522"/>
                    <a:pt x="401" y="522"/>
                    <a:pt x="439" y="522"/>
                  </a:cubicBezTo>
                  <a:cubicBezTo>
                    <a:pt x="471" y="522"/>
                    <a:pt x="503" y="503"/>
                    <a:pt x="522" y="503"/>
                  </a:cubicBezTo>
                  <a:cubicBezTo>
                    <a:pt x="586" y="503"/>
                    <a:pt x="656" y="503"/>
                    <a:pt x="720" y="484"/>
                  </a:cubicBezTo>
                  <a:cubicBezTo>
                    <a:pt x="802" y="484"/>
                    <a:pt x="904" y="471"/>
                    <a:pt x="987" y="471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57" y="452"/>
                    <a:pt x="1070" y="439"/>
                    <a:pt x="1089" y="439"/>
                  </a:cubicBezTo>
                  <a:cubicBezTo>
                    <a:pt x="1140" y="420"/>
                    <a:pt x="1191" y="401"/>
                    <a:pt x="1223" y="388"/>
                  </a:cubicBezTo>
                  <a:cubicBezTo>
                    <a:pt x="1274" y="369"/>
                    <a:pt x="1306" y="350"/>
                    <a:pt x="1356" y="338"/>
                  </a:cubicBezTo>
                  <a:cubicBezTo>
                    <a:pt x="1388" y="318"/>
                    <a:pt x="1439" y="318"/>
                    <a:pt x="1490" y="318"/>
                  </a:cubicBezTo>
                  <a:cubicBezTo>
                    <a:pt x="1541" y="318"/>
                    <a:pt x="1573" y="287"/>
                    <a:pt x="1605" y="267"/>
                  </a:cubicBezTo>
                  <a:cubicBezTo>
                    <a:pt x="1656" y="255"/>
                    <a:pt x="1707" y="255"/>
                    <a:pt x="1739" y="236"/>
                  </a:cubicBezTo>
                  <a:cubicBezTo>
                    <a:pt x="1790" y="217"/>
                    <a:pt x="1821" y="204"/>
                    <a:pt x="1853" y="172"/>
                  </a:cubicBezTo>
                  <a:cubicBezTo>
                    <a:pt x="1904" y="153"/>
                    <a:pt x="1942" y="134"/>
                    <a:pt x="1974" y="102"/>
                  </a:cubicBezTo>
                  <a:cubicBezTo>
                    <a:pt x="1987" y="83"/>
                    <a:pt x="1987" y="83"/>
                    <a:pt x="2006" y="70"/>
                  </a:cubicBezTo>
                  <a:lnTo>
                    <a:pt x="2006" y="51"/>
                  </a:lnTo>
                  <a:lnTo>
                    <a:pt x="2006" y="38"/>
                  </a:lnTo>
                  <a:cubicBezTo>
                    <a:pt x="2006" y="19"/>
                    <a:pt x="1987" y="0"/>
                    <a:pt x="1987" y="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none" lIns="120000" tIns="60000" rIns="120000" bIns="60000" anchor="ctr" anchorCtr="1" compatLnSpc="0"/>
            <a:lstStyle/>
            <a:p>
              <a:pPr hangingPunct="0"/>
              <a:endParaRPr lang="en-none" sz="24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  <p:pic>
        <p:nvPicPr>
          <p:cNvPr id="32" name="Picture 2" descr="http://transcosmos.co.uk/wp-content/uploads/2016/03/support-team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215" b="1162"/>
          <a:stretch/>
        </p:blipFill>
        <p:spPr bwMode="auto">
          <a:xfrm>
            <a:off x="6256420" y="-2387"/>
            <a:ext cx="5939448" cy="686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6546254" y="265526"/>
            <a:ext cx="3003862" cy="1519681"/>
            <a:chOff x="6501038" y="5860693"/>
            <a:chExt cx="379729" cy="196849"/>
          </a:xfrm>
          <a:solidFill>
            <a:schemeClr val="accent2"/>
          </a:solidFill>
        </p:grpSpPr>
        <p:sp>
          <p:nvSpPr>
            <p:cNvPr id="12" name="Freeform 76"/>
            <p:cNvSpPr>
              <a:spLocks noChangeAspect="1" noEditPoints="1"/>
            </p:cNvSpPr>
            <p:nvPr/>
          </p:nvSpPr>
          <p:spPr bwMode="auto">
            <a:xfrm>
              <a:off x="6628195" y="5894982"/>
              <a:ext cx="139700" cy="128270"/>
            </a:xfrm>
            <a:custGeom>
              <a:avLst/>
              <a:gdLst>
                <a:gd name="T0" fmla="*/ 122 w 311"/>
                <a:gd name="T1" fmla="*/ 263 h 285"/>
                <a:gd name="T2" fmla="*/ 62 w 311"/>
                <a:gd name="T3" fmla="*/ 234 h 285"/>
                <a:gd name="T4" fmla="*/ 52 w 311"/>
                <a:gd name="T5" fmla="*/ 219 h 285"/>
                <a:gd name="T6" fmla="*/ 49 w 311"/>
                <a:gd name="T7" fmla="*/ 210 h 285"/>
                <a:gd name="T8" fmla="*/ 36 w 311"/>
                <a:gd name="T9" fmla="*/ 178 h 285"/>
                <a:gd name="T10" fmla="*/ 33 w 311"/>
                <a:gd name="T11" fmla="*/ 128 h 285"/>
                <a:gd name="T12" fmla="*/ 35 w 311"/>
                <a:gd name="T13" fmla="*/ 119 h 285"/>
                <a:gd name="T14" fmla="*/ 39 w 311"/>
                <a:gd name="T15" fmla="*/ 105 h 285"/>
                <a:gd name="T16" fmla="*/ 40 w 311"/>
                <a:gd name="T17" fmla="*/ 101 h 285"/>
                <a:gd name="T18" fmla="*/ 44 w 311"/>
                <a:gd name="T19" fmla="*/ 92 h 285"/>
                <a:gd name="T20" fmla="*/ 49 w 311"/>
                <a:gd name="T21" fmla="*/ 84 h 285"/>
                <a:gd name="T22" fmla="*/ 67 w 311"/>
                <a:gd name="T23" fmla="*/ 62 h 285"/>
                <a:gd name="T24" fmla="*/ 78 w 311"/>
                <a:gd name="T25" fmla="*/ 53 h 285"/>
                <a:gd name="T26" fmla="*/ 87 w 311"/>
                <a:gd name="T27" fmla="*/ 48 h 285"/>
                <a:gd name="T28" fmla="*/ 95 w 311"/>
                <a:gd name="T29" fmla="*/ 43 h 285"/>
                <a:gd name="T30" fmla="*/ 105 w 311"/>
                <a:gd name="T31" fmla="*/ 39 h 285"/>
                <a:gd name="T32" fmla="*/ 121 w 311"/>
                <a:gd name="T33" fmla="*/ 35 h 285"/>
                <a:gd name="T34" fmla="*/ 147 w 311"/>
                <a:gd name="T35" fmla="*/ 32 h 285"/>
                <a:gd name="T36" fmla="*/ 191 w 311"/>
                <a:gd name="T37" fmla="*/ 38 h 285"/>
                <a:gd name="T38" fmla="*/ 276 w 311"/>
                <a:gd name="T39" fmla="*/ 114 h 285"/>
                <a:gd name="T40" fmla="*/ 280 w 311"/>
                <a:gd name="T41" fmla="*/ 154 h 285"/>
                <a:gd name="T42" fmla="*/ 278 w 311"/>
                <a:gd name="T43" fmla="*/ 168 h 285"/>
                <a:gd name="T44" fmla="*/ 247 w 311"/>
                <a:gd name="T45" fmla="*/ 224 h 285"/>
                <a:gd name="T46" fmla="*/ 149 w 311"/>
                <a:gd name="T47" fmla="*/ 266 h 285"/>
                <a:gd name="T48" fmla="*/ 147 w 311"/>
                <a:gd name="T49" fmla="*/ 0 h 285"/>
                <a:gd name="T50" fmla="*/ 140 w 311"/>
                <a:gd name="T51" fmla="*/ 1 h 285"/>
                <a:gd name="T52" fmla="*/ 121 w 311"/>
                <a:gd name="T53" fmla="*/ 3 h 285"/>
                <a:gd name="T54" fmla="*/ 51 w 311"/>
                <a:gd name="T55" fmla="*/ 34 h 285"/>
                <a:gd name="T56" fmla="*/ 41 w 311"/>
                <a:gd name="T57" fmla="*/ 42 h 285"/>
                <a:gd name="T58" fmla="*/ 37 w 311"/>
                <a:gd name="T59" fmla="*/ 47 h 285"/>
                <a:gd name="T60" fmla="*/ 18 w 311"/>
                <a:gd name="T61" fmla="*/ 73 h 285"/>
                <a:gd name="T62" fmla="*/ 1 w 311"/>
                <a:gd name="T63" fmla="*/ 124 h 285"/>
                <a:gd name="T64" fmla="*/ 0 w 311"/>
                <a:gd name="T65" fmla="*/ 134 h 285"/>
                <a:gd name="T66" fmla="*/ 3 w 311"/>
                <a:gd name="T67" fmla="*/ 171 h 285"/>
                <a:gd name="T68" fmla="*/ 24 w 311"/>
                <a:gd name="T69" fmla="*/ 221 h 285"/>
                <a:gd name="T70" fmla="*/ 38 w 311"/>
                <a:gd name="T71" fmla="*/ 231 h 285"/>
                <a:gd name="T72" fmla="*/ 70 w 311"/>
                <a:gd name="T73" fmla="*/ 263 h 285"/>
                <a:gd name="T74" fmla="*/ 150 w 311"/>
                <a:gd name="T75" fmla="*/ 285 h 285"/>
                <a:gd name="T76" fmla="*/ 197 w 311"/>
                <a:gd name="T77" fmla="*/ 279 h 285"/>
                <a:gd name="T78" fmla="*/ 251 w 311"/>
                <a:gd name="T79" fmla="*/ 254 h 285"/>
                <a:gd name="T80" fmla="*/ 308 w 311"/>
                <a:gd name="T81" fmla="*/ 168 h 285"/>
                <a:gd name="T82" fmla="*/ 302 w 311"/>
                <a:gd name="T83" fmla="*/ 92 h 285"/>
                <a:gd name="T84" fmla="*/ 254 w 311"/>
                <a:gd name="T85" fmla="*/ 33 h 285"/>
                <a:gd name="T86" fmla="*/ 151 w 311"/>
                <a:gd name="T87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1" h="285">
                  <a:moveTo>
                    <a:pt x="149" y="266"/>
                  </a:moveTo>
                  <a:cubicBezTo>
                    <a:pt x="140" y="266"/>
                    <a:pt x="131" y="265"/>
                    <a:pt x="122" y="263"/>
                  </a:cubicBezTo>
                  <a:cubicBezTo>
                    <a:pt x="111" y="261"/>
                    <a:pt x="100" y="258"/>
                    <a:pt x="90" y="253"/>
                  </a:cubicBezTo>
                  <a:cubicBezTo>
                    <a:pt x="80" y="249"/>
                    <a:pt x="70" y="242"/>
                    <a:pt x="62" y="234"/>
                  </a:cubicBezTo>
                  <a:cubicBezTo>
                    <a:pt x="59" y="231"/>
                    <a:pt x="56" y="227"/>
                    <a:pt x="53" y="223"/>
                  </a:cubicBezTo>
                  <a:cubicBezTo>
                    <a:pt x="53" y="222"/>
                    <a:pt x="53" y="220"/>
                    <a:pt x="52" y="219"/>
                  </a:cubicBezTo>
                  <a:cubicBezTo>
                    <a:pt x="52" y="218"/>
                    <a:pt x="51" y="216"/>
                    <a:pt x="51" y="215"/>
                  </a:cubicBezTo>
                  <a:cubicBezTo>
                    <a:pt x="50" y="213"/>
                    <a:pt x="49" y="212"/>
                    <a:pt x="49" y="210"/>
                  </a:cubicBezTo>
                  <a:cubicBezTo>
                    <a:pt x="48" y="207"/>
                    <a:pt x="46" y="205"/>
                    <a:pt x="45" y="202"/>
                  </a:cubicBezTo>
                  <a:cubicBezTo>
                    <a:pt x="41" y="194"/>
                    <a:pt x="38" y="186"/>
                    <a:pt x="36" y="178"/>
                  </a:cubicBezTo>
                  <a:cubicBezTo>
                    <a:pt x="34" y="170"/>
                    <a:pt x="33" y="162"/>
                    <a:pt x="33" y="153"/>
                  </a:cubicBezTo>
                  <a:cubicBezTo>
                    <a:pt x="32" y="145"/>
                    <a:pt x="32" y="136"/>
                    <a:pt x="33" y="128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4" y="122"/>
                    <a:pt x="35" y="120"/>
                    <a:pt x="35" y="119"/>
                  </a:cubicBezTo>
                  <a:cubicBezTo>
                    <a:pt x="35" y="116"/>
                    <a:pt x="36" y="113"/>
                    <a:pt x="37" y="110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5" y="91"/>
                    <a:pt x="46" y="89"/>
                    <a:pt x="46" y="88"/>
                  </a:cubicBezTo>
                  <a:cubicBezTo>
                    <a:pt x="47" y="86"/>
                    <a:pt x="48" y="85"/>
                    <a:pt x="49" y="84"/>
                  </a:cubicBezTo>
                  <a:cubicBezTo>
                    <a:pt x="51" y="81"/>
                    <a:pt x="52" y="78"/>
                    <a:pt x="54" y="76"/>
                  </a:cubicBezTo>
                  <a:cubicBezTo>
                    <a:pt x="58" y="71"/>
                    <a:pt x="62" y="66"/>
                    <a:pt x="67" y="62"/>
                  </a:cubicBezTo>
                  <a:cubicBezTo>
                    <a:pt x="70" y="60"/>
                    <a:pt x="72" y="57"/>
                    <a:pt x="74" y="56"/>
                  </a:cubicBezTo>
                  <a:cubicBezTo>
                    <a:pt x="76" y="55"/>
                    <a:pt x="77" y="54"/>
                    <a:pt x="78" y="53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4" y="49"/>
                    <a:pt x="85" y="48"/>
                    <a:pt x="87" y="4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7" y="43"/>
                    <a:pt x="98" y="42"/>
                    <a:pt x="100" y="41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7" y="39"/>
                    <a:pt x="109" y="38"/>
                    <a:pt x="110" y="38"/>
                  </a:cubicBezTo>
                  <a:cubicBezTo>
                    <a:pt x="114" y="36"/>
                    <a:pt x="118" y="36"/>
                    <a:pt x="121" y="35"/>
                  </a:cubicBezTo>
                  <a:cubicBezTo>
                    <a:pt x="129" y="33"/>
                    <a:pt x="137" y="32"/>
                    <a:pt x="144" y="32"/>
                  </a:cubicBezTo>
                  <a:cubicBezTo>
                    <a:pt x="145" y="32"/>
                    <a:pt x="146" y="32"/>
                    <a:pt x="147" y="32"/>
                  </a:cubicBezTo>
                  <a:cubicBezTo>
                    <a:pt x="154" y="32"/>
                    <a:pt x="161" y="33"/>
                    <a:pt x="168" y="33"/>
                  </a:cubicBezTo>
                  <a:cubicBezTo>
                    <a:pt x="176" y="34"/>
                    <a:pt x="183" y="36"/>
                    <a:pt x="191" y="38"/>
                  </a:cubicBezTo>
                  <a:cubicBezTo>
                    <a:pt x="210" y="44"/>
                    <a:pt x="229" y="53"/>
                    <a:pt x="244" y="66"/>
                  </a:cubicBezTo>
                  <a:cubicBezTo>
                    <a:pt x="259" y="78"/>
                    <a:pt x="271" y="95"/>
                    <a:pt x="276" y="114"/>
                  </a:cubicBezTo>
                  <a:cubicBezTo>
                    <a:pt x="279" y="122"/>
                    <a:pt x="280" y="131"/>
                    <a:pt x="280" y="140"/>
                  </a:cubicBezTo>
                  <a:cubicBezTo>
                    <a:pt x="281" y="145"/>
                    <a:pt x="280" y="149"/>
                    <a:pt x="280" y="154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3"/>
                    <a:pt x="279" y="166"/>
                    <a:pt x="278" y="168"/>
                  </a:cubicBezTo>
                  <a:cubicBezTo>
                    <a:pt x="276" y="178"/>
                    <a:pt x="272" y="189"/>
                    <a:pt x="267" y="198"/>
                  </a:cubicBezTo>
                  <a:cubicBezTo>
                    <a:pt x="262" y="207"/>
                    <a:pt x="255" y="216"/>
                    <a:pt x="247" y="224"/>
                  </a:cubicBezTo>
                  <a:cubicBezTo>
                    <a:pt x="232" y="240"/>
                    <a:pt x="212" y="252"/>
                    <a:pt x="190" y="260"/>
                  </a:cubicBezTo>
                  <a:cubicBezTo>
                    <a:pt x="177" y="264"/>
                    <a:pt x="163" y="266"/>
                    <a:pt x="149" y="266"/>
                  </a:cubicBezTo>
                  <a:moveTo>
                    <a:pt x="151" y="0"/>
                  </a:moveTo>
                  <a:cubicBezTo>
                    <a:pt x="149" y="0"/>
                    <a:pt x="148" y="0"/>
                    <a:pt x="147" y="0"/>
                  </a:cubicBezTo>
                  <a:cubicBezTo>
                    <a:pt x="147" y="0"/>
                    <a:pt x="146" y="0"/>
                    <a:pt x="146" y="0"/>
                  </a:cubicBezTo>
                  <a:cubicBezTo>
                    <a:pt x="144" y="0"/>
                    <a:pt x="142" y="1"/>
                    <a:pt x="140" y="1"/>
                  </a:cubicBezTo>
                  <a:cubicBezTo>
                    <a:pt x="138" y="1"/>
                    <a:pt x="136" y="1"/>
                    <a:pt x="134" y="1"/>
                  </a:cubicBezTo>
                  <a:cubicBezTo>
                    <a:pt x="130" y="2"/>
                    <a:pt x="126" y="2"/>
                    <a:pt x="121" y="3"/>
                  </a:cubicBezTo>
                  <a:cubicBezTo>
                    <a:pt x="113" y="4"/>
                    <a:pt x="105" y="6"/>
                    <a:pt x="96" y="9"/>
                  </a:cubicBezTo>
                  <a:cubicBezTo>
                    <a:pt x="80" y="14"/>
                    <a:pt x="65" y="23"/>
                    <a:pt x="51" y="34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9"/>
                    <a:pt x="43" y="41"/>
                    <a:pt x="41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5"/>
                    <a:pt x="38" y="46"/>
                    <a:pt x="37" y="47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27" y="59"/>
                    <a:pt x="22" y="66"/>
                    <a:pt x="18" y="73"/>
                  </a:cubicBezTo>
                  <a:cubicBezTo>
                    <a:pt x="10" y="88"/>
                    <a:pt x="4" y="105"/>
                    <a:pt x="2" y="121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30"/>
                    <a:pt x="1" y="132"/>
                    <a:pt x="0" y="134"/>
                  </a:cubicBezTo>
                  <a:cubicBezTo>
                    <a:pt x="0" y="138"/>
                    <a:pt x="0" y="142"/>
                    <a:pt x="0" y="146"/>
                  </a:cubicBezTo>
                  <a:cubicBezTo>
                    <a:pt x="0" y="155"/>
                    <a:pt x="1" y="163"/>
                    <a:pt x="3" y="171"/>
                  </a:cubicBezTo>
                  <a:cubicBezTo>
                    <a:pt x="4" y="180"/>
                    <a:pt x="7" y="189"/>
                    <a:pt x="10" y="197"/>
                  </a:cubicBezTo>
                  <a:cubicBezTo>
                    <a:pt x="14" y="206"/>
                    <a:pt x="18" y="214"/>
                    <a:pt x="24" y="221"/>
                  </a:cubicBezTo>
                  <a:cubicBezTo>
                    <a:pt x="27" y="225"/>
                    <a:pt x="31" y="230"/>
                    <a:pt x="36" y="231"/>
                  </a:cubicBezTo>
                  <a:cubicBezTo>
                    <a:pt x="37" y="231"/>
                    <a:pt x="38" y="231"/>
                    <a:pt x="38" y="231"/>
                  </a:cubicBezTo>
                  <a:cubicBezTo>
                    <a:pt x="40" y="233"/>
                    <a:pt x="41" y="235"/>
                    <a:pt x="43" y="237"/>
                  </a:cubicBezTo>
                  <a:cubicBezTo>
                    <a:pt x="50" y="247"/>
                    <a:pt x="60" y="256"/>
                    <a:pt x="70" y="263"/>
                  </a:cubicBezTo>
                  <a:cubicBezTo>
                    <a:pt x="91" y="277"/>
                    <a:pt x="116" y="283"/>
                    <a:pt x="140" y="285"/>
                  </a:cubicBezTo>
                  <a:cubicBezTo>
                    <a:pt x="143" y="285"/>
                    <a:pt x="147" y="285"/>
                    <a:pt x="150" y="285"/>
                  </a:cubicBezTo>
                  <a:cubicBezTo>
                    <a:pt x="159" y="285"/>
                    <a:pt x="168" y="284"/>
                    <a:pt x="176" y="283"/>
                  </a:cubicBezTo>
                  <a:cubicBezTo>
                    <a:pt x="182" y="282"/>
                    <a:pt x="189" y="281"/>
                    <a:pt x="197" y="279"/>
                  </a:cubicBezTo>
                  <a:cubicBezTo>
                    <a:pt x="205" y="277"/>
                    <a:pt x="213" y="274"/>
                    <a:pt x="220" y="271"/>
                  </a:cubicBezTo>
                  <a:cubicBezTo>
                    <a:pt x="232" y="266"/>
                    <a:pt x="242" y="260"/>
                    <a:pt x="251" y="254"/>
                  </a:cubicBezTo>
                  <a:cubicBezTo>
                    <a:pt x="260" y="247"/>
                    <a:pt x="269" y="239"/>
                    <a:pt x="276" y="231"/>
                  </a:cubicBezTo>
                  <a:cubicBezTo>
                    <a:pt x="291" y="214"/>
                    <a:pt x="302" y="193"/>
                    <a:pt x="308" y="168"/>
                  </a:cubicBezTo>
                  <a:cubicBezTo>
                    <a:pt x="310" y="156"/>
                    <a:pt x="311" y="143"/>
                    <a:pt x="310" y="130"/>
                  </a:cubicBezTo>
                  <a:cubicBezTo>
                    <a:pt x="309" y="117"/>
                    <a:pt x="306" y="104"/>
                    <a:pt x="302" y="92"/>
                  </a:cubicBezTo>
                  <a:cubicBezTo>
                    <a:pt x="297" y="80"/>
                    <a:pt x="290" y="69"/>
                    <a:pt x="282" y="59"/>
                  </a:cubicBezTo>
                  <a:cubicBezTo>
                    <a:pt x="274" y="49"/>
                    <a:pt x="264" y="40"/>
                    <a:pt x="254" y="33"/>
                  </a:cubicBezTo>
                  <a:cubicBezTo>
                    <a:pt x="238" y="22"/>
                    <a:pt x="221" y="13"/>
                    <a:pt x="203" y="8"/>
                  </a:cubicBezTo>
                  <a:cubicBezTo>
                    <a:pt x="186" y="3"/>
                    <a:pt x="168" y="0"/>
                    <a:pt x="15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3" name="Freeform 77"/>
            <p:cNvSpPr>
              <a:spLocks noChangeAspect="1" noEditPoints="1"/>
            </p:cNvSpPr>
            <p:nvPr/>
          </p:nvSpPr>
          <p:spPr bwMode="auto">
            <a:xfrm>
              <a:off x="6679630" y="5940702"/>
              <a:ext cx="36830" cy="36830"/>
            </a:xfrm>
            <a:custGeom>
              <a:avLst/>
              <a:gdLst>
                <a:gd name="T0" fmla="*/ 41 w 81"/>
                <a:gd name="T1" fmla="*/ 59 h 83"/>
                <a:gd name="T2" fmla="*/ 38 w 81"/>
                <a:gd name="T3" fmla="*/ 58 h 83"/>
                <a:gd name="T4" fmla="*/ 35 w 81"/>
                <a:gd name="T5" fmla="*/ 58 h 83"/>
                <a:gd name="T6" fmla="*/ 34 w 81"/>
                <a:gd name="T7" fmla="*/ 56 h 83"/>
                <a:gd name="T8" fmla="*/ 33 w 81"/>
                <a:gd name="T9" fmla="*/ 52 h 83"/>
                <a:gd name="T10" fmla="*/ 32 w 81"/>
                <a:gd name="T11" fmla="*/ 46 h 83"/>
                <a:gd name="T12" fmla="*/ 35 w 81"/>
                <a:gd name="T13" fmla="*/ 36 h 83"/>
                <a:gd name="T14" fmla="*/ 35 w 81"/>
                <a:gd name="T15" fmla="*/ 34 h 83"/>
                <a:gd name="T16" fmla="*/ 36 w 81"/>
                <a:gd name="T17" fmla="*/ 33 h 83"/>
                <a:gd name="T18" fmla="*/ 37 w 81"/>
                <a:gd name="T19" fmla="*/ 32 h 83"/>
                <a:gd name="T20" fmla="*/ 40 w 81"/>
                <a:gd name="T21" fmla="*/ 31 h 83"/>
                <a:gd name="T22" fmla="*/ 40 w 81"/>
                <a:gd name="T23" fmla="*/ 32 h 83"/>
                <a:gd name="T24" fmla="*/ 39 w 81"/>
                <a:gd name="T25" fmla="*/ 36 h 83"/>
                <a:gd name="T26" fmla="*/ 50 w 81"/>
                <a:gd name="T27" fmla="*/ 40 h 83"/>
                <a:gd name="T28" fmla="*/ 52 w 81"/>
                <a:gd name="T29" fmla="*/ 41 h 83"/>
                <a:gd name="T30" fmla="*/ 53 w 81"/>
                <a:gd name="T31" fmla="*/ 42 h 83"/>
                <a:gd name="T32" fmla="*/ 55 w 81"/>
                <a:gd name="T33" fmla="*/ 44 h 83"/>
                <a:gd name="T34" fmla="*/ 55 w 81"/>
                <a:gd name="T35" fmla="*/ 47 h 83"/>
                <a:gd name="T36" fmla="*/ 55 w 81"/>
                <a:gd name="T37" fmla="*/ 49 h 83"/>
                <a:gd name="T38" fmla="*/ 54 w 81"/>
                <a:gd name="T39" fmla="*/ 51 h 83"/>
                <a:gd name="T40" fmla="*/ 53 w 81"/>
                <a:gd name="T41" fmla="*/ 52 h 83"/>
                <a:gd name="T42" fmla="*/ 52 w 81"/>
                <a:gd name="T43" fmla="*/ 53 h 83"/>
                <a:gd name="T44" fmla="*/ 45 w 81"/>
                <a:gd name="T45" fmla="*/ 58 h 83"/>
                <a:gd name="T46" fmla="*/ 45 w 81"/>
                <a:gd name="T47" fmla="*/ 58 h 83"/>
                <a:gd name="T48" fmla="*/ 44 w 81"/>
                <a:gd name="T49" fmla="*/ 58 h 83"/>
                <a:gd name="T50" fmla="*/ 42 w 81"/>
                <a:gd name="T51" fmla="*/ 59 h 83"/>
                <a:gd name="T52" fmla="*/ 41 w 81"/>
                <a:gd name="T53" fmla="*/ 59 h 83"/>
                <a:gd name="T54" fmla="*/ 42 w 81"/>
                <a:gd name="T55" fmla="*/ 0 h 83"/>
                <a:gd name="T56" fmla="*/ 35 w 81"/>
                <a:gd name="T57" fmla="*/ 0 h 83"/>
                <a:gd name="T58" fmla="*/ 21 w 81"/>
                <a:gd name="T59" fmla="*/ 5 h 83"/>
                <a:gd name="T60" fmla="*/ 14 w 81"/>
                <a:gd name="T61" fmla="*/ 11 h 83"/>
                <a:gd name="T62" fmla="*/ 12 w 81"/>
                <a:gd name="T63" fmla="*/ 14 h 83"/>
                <a:gd name="T64" fmla="*/ 9 w 81"/>
                <a:gd name="T65" fmla="*/ 17 h 83"/>
                <a:gd name="T66" fmla="*/ 8 w 81"/>
                <a:gd name="T67" fmla="*/ 20 h 83"/>
                <a:gd name="T68" fmla="*/ 6 w 81"/>
                <a:gd name="T69" fmla="*/ 23 h 83"/>
                <a:gd name="T70" fmla="*/ 4 w 81"/>
                <a:gd name="T71" fmla="*/ 26 h 83"/>
                <a:gd name="T72" fmla="*/ 3 w 81"/>
                <a:gd name="T73" fmla="*/ 29 h 83"/>
                <a:gd name="T74" fmla="*/ 0 w 81"/>
                <a:gd name="T75" fmla="*/ 46 h 83"/>
                <a:gd name="T76" fmla="*/ 3 w 81"/>
                <a:gd name="T77" fmla="*/ 63 h 83"/>
                <a:gd name="T78" fmla="*/ 5 w 81"/>
                <a:gd name="T79" fmla="*/ 66 h 83"/>
                <a:gd name="T80" fmla="*/ 7 w 81"/>
                <a:gd name="T81" fmla="*/ 70 h 83"/>
                <a:gd name="T82" fmla="*/ 10 w 81"/>
                <a:gd name="T83" fmla="*/ 73 h 83"/>
                <a:gd name="T84" fmla="*/ 11 w 81"/>
                <a:gd name="T85" fmla="*/ 75 h 83"/>
                <a:gd name="T86" fmla="*/ 13 w 81"/>
                <a:gd name="T87" fmla="*/ 76 h 83"/>
                <a:gd name="T88" fmla="*/ 30 w 81"/>
                <a:gd name="T89" fmla="*/ 83 h 83"/>
                <a:gd name="T90" fmla="*/ 31 w 81"/>
                <a:gd name="T91" fmla="*/ 83 h 83"/>
                <a:gd name="T92" fmla="*/ 47 w 81"/>
                <a:gd name="T93" fmla="*/ 78 h 83"/>
                <a:gd name="T94" fmla="*/ 60 w 81"/>
                <a:gd name="T95" fmla="*/ 71 h 83"/>
                <a:gd name="T96" fmla="*/ 65 w 81"/>
                <a:gd name="T97" fmla="*/ 65 h 83"/>
                <a:gd name="T98" fmla="*/ 67 w 81"/>
                <a:gd name="T99" fmla="*/ 62 h 83"/>
                <a:gd name="T100" fmla="*/ 69 w 81"/>
                <a:gd name="T101" fmla="*/ 58 h 83"/>
                <a:gd name="T102" fmla="*/ 71 w 81"/>
                <a:gd name="T103" fmla="*/ 51 h 83"/>
                <a:gd name="T104" fmla="*/ 71 w 81"/>
                <a:gd name="T105" fmla="*/ 43 h 83"/>
                <a:gd name="T106" fmla="*/ 71 w 81"/>
                <a:gd name="T107" fmla="*/ 42 h 83"/>
                <a:gd name="T108" fmla="*/ 73 w 81"/>
                <a:gd name="T109" fmla="*/ 42 h 83"/>
                <a:gd name="T110" fmla="*/ 73 w 81"/>
                <a:gd name="T111" fmla="*/ 42 h 83"/>
                <a:gd name="T112" fmla="*/ 79 w 81"/>
                <a:gd name="T113" fmla="*/ 40 h 83"/>
                <a:gd name="T114" fmla="*/ 81 w 81"/>
                <a:gd name="T115" fmla="*/ 32 h 83"/>
                <a:gd name="T116" fmla="*/ 72 w 81"/>
                <a:gd name="T117" fmla="*/ 12 h 83"/>
                <a:gd name="T118" fmla="*/ 64 w 81"/>
                <a:gd name="T119" fmla="*/ 6 h 83"/>
                <a:gd name="T120" fmla="*/ 50 w 81"/>
                <a:gd name="T121" fmla="*/ 1 h 83"/>
                <a:gd name="T122" fmla="*/ 42 w 81"/>
                <a:gd name="T1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83">
                  <a:moveTo>
                    <a:pt x="41" y="59"/>
                  </a:moveTo>
                  <a:cubicBezTo>
                    <a:pt x="40" y="59"/>
                    <a:pt x="39" y="59"/>
                    <a:pt x="38" y="58"/>
                  </a:cubicBezTo>
                  <a:cubicBezTo>
                    <a:pt x="36" y="58"/>
                    <a:pt x="36" y="58"/>
                    <a:pt x="35" y="58"/>
                  </a:cubicBezTo>
                  <a:cubicBezTo>
                    <a:pt x="34" y="57"/>
                    <a:pt x="34" y="57"/>
                    <a:pt x="34" y="56"/>
                  </a:cubicBezTo>
                  <a:cubicBezTo>
                    <a:pt x="33" y="55"/>
                    <a:pt x="33" y="54"/>
                    <a:pt x="33" y="52"/>
                  </a:cubicBezTo>
                  <a:cubicBezTo>
                    <a:pt x="32" y="51"/>
                    <a:pt x="32" y="49"/>
                    <a:pt x="32" y="46"/>
                  </a:cubicBezTo>
                  <a:cubicBezTo>
                    <a:pt x="33" y="43"/>
                    <a:pt x="33" y="39"/>
                    <a:pt x="35" y="36"/>
                  </a:cubicBezTo>
                  <a:cubicBezTo>
                    <a:pt x="35" y="35"/>
                    <a:pt x="35" y="35"/>
                    <a:pt x="35" y="34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7" y="32"/>
                  </a:cubicBezTo>
                  <a:cubicBezTo>
                    <a:pt x="37" y="32"/>
                    <a:pt x="39" y="31"/>
                    <a:pt x="40" y="3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4"/>
                    <a:pt x="39" y="36"/>
                    <a:pt x="39" y="36"/>
                  </a:cubicBezTo>
                  <a:cubicBezTo>
                    <a:pt x="43" y="37"/>
                    <a:pt x="47" y="38"/>
                    <a:pt x="50" y="40"/>
                  </a:cubicBezTo>
                  <a:cubicBezTo>
                    <a:pt x="51" y="40"/>
                    <a:pt x="51" y="40"/>
                    <a:pt x="52" y="41"/>
                  </a:cubicBezTo>
                  <a:cubicBezTo>
                    <a:pt x="53" y="41"/>
                    <a:pt x="53" y="41"/>
                    <a:pt x="53" y="42"/>
                  </a:cubicBezTo>
                  <a:cubicBezTo>
                    <a:pt x="54" y="42"/>
                    <a:pt x="55" y="43"/>
                    <a:pt x="55" y="44"/>
                  </a:cubicBezTo>
                  <a:cubicBezTo>
                    <a:pt x="55" y="45"/>
                    <a:pt x="55" y="46"/>
                    <a:pt x="55" y="47"/>
                  </a:cubicBezTo>
                  <a:cubicBezTo>
                    <a:pt x="55" y="47"/>
                    <a:pt x="55" y="48"/>
                    <a:pt x="55" y="49"/>
                  </a:cubicBezTo>
                  <a:cubicBezTo>
                    <a:pt x="54" y="50"/>
                    <a:pt x="54" y="50"/>
                    <a:pt x="54" y="51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2" y="53"/>
                  </a:cubicBezTo>
                  <a:cubicBezTo>
                    <a:pt x="50" y="55"/>
                    <a:pt x="48" y="57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3" y="59"/>
                    <a:pt x="42" y="59"/>
                    <a:pt x="42" y="59"/>
                  </a:cubicBezTo>
                  <a:cubicBezTo>
                    <a:pt x="42" y="59"/>
                    <a:pt x="41" y="59"/>
                    <a:pt x="41" y="59"/>
                  </a:cubicBezTo>
                  <a:moveTo>
                    <a:pt x="42" y="0"/>
                  </a:moveTo>
                  <a:cubicBezTo>
                    <a:pt x="40" y="0"/>
                    <a:pt x="37" y="0"/>
                    <a:pt x="35" y="0"/>
                  </a:cubicBezTo>
                  <a:cubicBezTo>
                    <a:pt x="30" y="1"/>
                    <a:pt x="26" y="3"/>
                    <a:pt x="21" y="5"/>
                  </a:cubicBezTo>
                  <a:cubicBezTo>
                    <a:pt x="19" y="7"/>
                    <a:pt x="16" y="9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8" y="20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1" y="34"/>
                    <a:pt x="0" y="40"/>
                    <a:pt x="0" y="46"/>
                  </a:cubicBezTo>
                  <a:cubicBezTo>
                    <a:pt x="0" y="51"/>
                    <a:pt x="1" y="57"/>
                    <a:pt x="3" y="63"/>
                  </a:cubicBezTo>
                  <a:cubicBezTo>
                    <a:pt x="4" y="64"/>
                    <a:pt x="4" y="65"/>
                    <a:pt x="5" y="66"/>
                  </a:cubicBezTo>
                  <a:cubicBezTo>
                    <a:pt x="6" y="68"/>
                    <a:pt x="6" y="69"/>
                    <a:pt x="7" y="70"/>
                  </a:cubicBezTo>
                  <a:cubicBezTo>
                    <a:pt x="8" y="71"/>
                    <a:pt x="9" y="72"/>
                    <a:pt x="10" y="73"/>
                  </a:cubicBezTo>
                  <a:cubicBezTo>
                    <a:pt x="10" y="74"/>
                    <a:pt x="11" y="74"/>
                    <a:pt x="11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8" y="80"/>
                    <a:pt x="24" y="83"/>
                    <a:pt x="30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3"/>
                    <a:pt x="42" y="81"/>
                    <a:pt x="47" y="78"/>
                  </a:cubicBezTo>
                  <a:cubicBezTo>
                    <a:pt x="51" y="76"/>
                    <a:pt x="56" y="74"/>
                    <a:pt x="60" y="71"/>
                  </a:cubicBezTo>
                  <a:cubicBezTo>
                    <a:pt x="62" y="69"/>
                    <a:pt x="64" y="67"/>
                    <a:pt x="65" y="65"/>
                  </a:cubicBezTo>
                  <a:cubicBezTo>
                    <a:pt x="66" y="64"/>
                    <a:pt x="67" y="63"/>
                    <a:pt x="67" y="62"/>
                  </a:cubicBezTo>
                  <a:cubicBezTo>
                    <a:pt x="68" y="61"/>
                    <a:pt x="68" y="59"/>
                    <a:pt x="69" y="58"/>
                  </a:cubicBezTo>
                  <a:cubicBezTo>
                    <a:pt x="70" y="56"/>
                    <a:pt x="71" y="53"/>
                    <a:pt x="71" y="51"/>
                  </a:cubicBezTo>
                  <a:cubicBezTo>
                    <a:pt x="72" y="48"/>
                    <a:pt x="72" y="45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2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6" y="42"/>
                    <a:pt x="78" y="41"/>
                    <a:pt x="79" y="40"/>
                  </a:cubicBezTo>
                  <a:cubicBezTo>
                    <a:pt x="81" y="38"/>
                    <a:pt x="81" y="35"/>
                    <a:pt x="81" y="32"/>
                  </a:cubicBezTo>
                  <a:cubicBezTo>
                    <a:pt x="80" y="25"/>
                    <a:pt x="77" y="17"/>
                    <a:pt x="72" y="12"/>
                  </a:cubicBezTo>
                  <a:cubicBezTo>
                    <a:pt x="70" y="10"/>
                    <a:pt x="67" y="7"/>
                    <a:pt x="64" y="6"/>
                  </a:cubicBezTo>
                  <a:cubicBezTo>
                    <a:pt x="59" y="3"/>
                    <a:pt x="55" y="2"/>
                    <a:pt x="50" y="1"/>
                  </a:cubicBezTo>
                  <a:cubicBezTo>
                    <a:pt x="47" y="0"/>
                    <a:pt x="45" y="0"/>
                    <a:pt x="4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14" name="Freeform 78"/>
            <p:cNvSpPr>
              <a:spLocks noChangeAspect="1"/>
            </p:cNvSpPr>
            <p:nvPr/>
          </p:nvSpPr>
          <p:spPr bwMode="auto">
            <a:xfrm>
              <a:off x="6501038" y="5860693"/>
              <a:ext cx="379729" cy="196849"/>
            </a:xfrm>
            <a:custGeom>
              <a:avLst/>
              <a:gdLst>
                <a:gd name="T0" fmla="*/ 355 w 842"/>
                <a:gd name="T1" fmla="*/ 4 h 436"/>
                <a:gd name="T2" fmla="*/ 264 w 842"/>
                <a:gd name="T3" fmla="*/ 28 h 436"/>
                <a:gd name="T4" fmla="*/ 210 w 842"/>
                <a:gd name="T5" fmla="*/ 56 h 436"/>
                <a:gd name="T6" fmla="*/ 67 w 842"/>
                <a:gd name="T7" fmla="*/ 163 h 436"/>
                <a:gd name="T8" fmla="*/ 14 w 842"/>
                <a:gd name="T9" fmla="*/ 205 h 436"/>
                <a:gd name="T10" fmla="*/ 7 w 842"/>
                <a:gd name="T11" fmla="*/ 211 h 436"/>
                <a:gd name="T12" fmla="*/ 4 w 842"/>
                <a:gd name="T13" fmla="*/ 239 h 436"/>
                <a:gd name="T14" fmla="*/ 15 w 842"/>
                <a:gd name="T15" fmla="*/ 253 h 436"/>
                <a:gd name="T16" fmla="*/ 39 w 842"/>
                <a:gd name="T17" fmla="*/ 274 h 436"/>
                <a:gd name="T18" fmla="*/ 115 w 842"/>
                <a:gd name="T19" fmla="*/ 330 h 436"/>
                <a:gd name="T20" fmla="*/ 287 w 842"/>
                <a:gd name="T21" fmla="*/ 411 h 436"/>
                <a:gd name="T22" fmla="*/ 411 w 842"/>
                <a:gd name="T23" fmla="*/ 436 h 436"/>
                <a:gd name="T24" fmla="*/ 474 w 842"/>
                <a:gd name="T25" fmla="*/ 435 h 436"/>
                <a:gd name="T26" fmla="*/ 716 w 842"/>
                <a:gd name="T27" fmla="*/ 363 h 436"/>
                <a:gd name="T28" fmla="*/ 808 w 842"/>
                <a:gd name="T29" fmla="*/ 278 h 436"/>
                <a:gd name="T30" fmla="*/ 816 w 842"/>
                <a:gd name="T31" fmla="*/ 265 h 436"/>
                <a:gd name="T32" fmla="*/ 826 w 842"/>
                <a:gd name="T33" fmla="*/ 249 h 436"/>
                <a:gd name="T34" fmla="*/ 832 w 842"/>
                <a:gd name="T35" fmla="*/ 239 h 436"/>
                <a:gd name="T36" fmla="*/ 829 w 842"/>
                <a:gd name="T37" fmla="*/ 235 h 436"/>
                <a:gd name="T38" fmla="*/ 658 w 842"/>
                <a:gd name="T39" fmla="*/ 380 h 436"/>
                <a:gd name="T40" fmla="*/ 548 w 842"/>
                <a:gd name="T41" fmla="*/ 410 h 436"/>
                <a:gd name="T42" fmla="*/ 433 w 842"/>
                <a:gd name="T43" fmla="*/ 419 h 436"/>
                <a:gd name="T44" fmla="*/ 320 w 842"/>
                <a:gd name="T45" fmla="*/ 402 h 436"/>
                <a:gd name="T46" fmla="*/ 250 w 842"/>
                <a:gd name="T47" fmla="*/ 376 h 436"/>
                <a:gd name="T48" fmla="*/ 225 w 842"/>
                <a:gd name="T49" fmla="*/ 365 h 436"/>
                <a:gd name="T50" fmla="*/ 208 w 842"/>
                <a:gd name="T51" fmla="*/ 356 h 436"/>
                <a:gd name="T52" fmla="*/ 109 w 842"/>
                <a:gd name="T53" fmla="*/ 295 h 436"/>
                <a:gd name="T54" fmla="*/ 57 w 842"/>
                <a:gd name="T55" fmla="*/ 253 h 436"/>
                <a:gd name="T56" fmla="*/ 37 w 842"/>
                <a:gd name="T57" fmla="*/ 236 h 436"/>
                <a:gd name="T58" fmla="*/ 33 w 842"/>
                <a:gd name="T59" fmla="*/ 230 h 436"/>
                <a:gd name="T60" fmla="*/ 32 w 842"/>
                <a:gd name="T61" fmla="*/ 230 h 436"/>
                <a:gd name="T62" fmla="*/ 32 w 842"/>
                <a:gd name="T63" fmla="*/ 229 h 436"/>
                <a:gd name="T64" fmla="*/ 32 w 842"/>
                <a:gd name="T65" fmla="*/ 229 h 436"/>
                <a:gd name="T66" fmla="*/ 32 w 842"/>
                <a:gd name="T67" fmla="*/ 228 h 436"/>
                <a:gd name="T68" fmla="*/ 39 w 842"/>
                <a:gd name="T69" fmla="*/ 224 h 436"/>
                <a:gd name="T70" fmla="*/ 56 w 842"/>
                <a:gd name="T71" fmla="*/ 210 h 436"/>
                <a:gd name="T72" fmla="*/ 195 w 842"/>
                <a:gd name="T73" fmla="*/ 103 h 436"/>
                <a:gd name="T74" fmla="*/ 312 w 842"/>
                <a:gd name="T75" fmla="*/ 45 h 436"/>
                <a:gd name="T76" fmla="*/ 333 w 842"/>
                <a:gd name="T77" fmla="*/ 39 h 436"/>
                <a:gd name="T78" fmla="*/ 354 w 842"/>
                <a:gd name="T79" fmla="*/ 36 h 436"/>
                <a:gd name="T80" fmla="*/ 514 w 842"/>
                <a:gd name="T81" fmla="*/ 38 h 436"/>
                <a:gd name="T82" fmla="*/ 668 w 842"/>
                <a:gd name="T83" fmla="*/ 85 h 436"/>
                <a:gd name="T84" fmla="*/ 741 w 842"/>
                <a:gd name="T85" fmla="*/ 122 h 436"/>
                <a:gd name="T86" fmla="*/ 803 w 842"/>
                <a:gd name="T87" fmla="*/ 180 h 436"/>
                <a:gd name="T88" fmla="*/ 832 w 842"/>
                <a:gd name="T89" fmla="*/ 205 h 436"/>
                <a:gd name="T90" fmla="*/ 840 w 842"/>
                <a:gd name="T91" fmla="*/ 205 h 436"/>
                <a:gd name="T92" fmla="*/ 819 w 842"/>
                <a:gd name="T93" fmla="*/ 154 h 436"/>
                <a:gd name="T94" fmla="*/ 780 w 842"/>
                <a:gd name="T95" fmla="*/ 111 h 436"/>
                <a:gd name="T96" fmla="*/ 684 w 842"/>
                <a:gd name="T97" fmla="*/ 57 h 436"/>
                <a:gd name="T98" fmla="*/ 569 w 842"/>
                <a:gd name="T99" fmla="*/ 15 h 436"/>
                <a:gd name="T100" fmla="*/ 448 w 842"/>
                <a:gd name="T101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2" h="436">
                  <a:moveTo>
                    <a:pt x="417" y="0"/>
                  </a:moveTo>
                  <a:cubicBezTo>
                    <a:pt x="396" y="0"/>
                    <a:pt x="376" y="1"/>
                    <a:pt x="355" y="4"/>
                  </a:cubicBezTo>
                  <a:cubicBezTo>
                    <a:pt x="339" y="5"/>
                    <a:pt x="324" y="8"/>
                    <a:pt x="308" y="13"/>
                  </a:cubicBezTo>
                  <a:cubicBezTo>
                    <a:pt x="293" y="17"/>
                    <a:pt x="278" y="22"/>
                    <a:pt x="264" y="28"/>
                  </a:cubicBezTo>
                  <a:cubicBezTo>
                    <a:pt x="254" y="32"/>
                    <a:pt x="245" y="36"/>
                    <a:pt x="236" y="41"/>
                  </a:cubicBezTo>
                  <a:cubicBezTo>
                    <a:pt x="227" y="46"/>
                    <a:pt x="218" y="50"/>
                    <a:pt x="210" y="56"/>
                  </a:cubicBezTo>
                  <a:cubicBezTo>
                    <a:pt x="192" y="66"/>
                    <a:pt x="176" y="77"/>
                    <a:pt x="160" y="89"/>
                  </a:cubicBezTo>
                  <a:cubicBezTo>
                    <a:pt x="128" y="113"/>
                    <a:pt x="97" y="138"/>
                    <a:pt x="67" y="163"/>
                  </a:cubicBezTo>
                  <a:cubicBezTo>
                    <a:pt x="53" y="174"/>
                    <a:pt x="39" y="185"/>
                    <a:pt x="25" y="196"/>
                  </a:cubicBezTo>
                  <a:cubicBezTo>
                    <a:pt x="21" y="199"/>
                    <a:pt x="17" y="202"/>
                    <a:pt x="14" y="205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9" y="209"/>
                    <a:pt x="8" y="210"/>
                    <a:pt x="7" y="211"/>
                  </a:cubicBezTo>
                  <a:cubicBezTo>
                    <a:pt x="5" y="214"/>
                    <a:pt x="3" y="217"/>
                    <a:pt x="2" y="220"/>
                  </a:cubicBezTo>
                  <a:cubicBezTo>
                    <a:pt x="0" y="226"/>
                    <a:pt x="1" y="233"/>
                    <a:pt x="4" y="239"/>
                  </a:cubicBezTo>
                  <a:cubicBezTo>
                    <a:pt x="6" y="242"/>
                    <a:pt x="8" y="245"/>
                    <a:pt x="10" y="247"/>
                  </a:cubicBezTo>
                  <a:cubicBezTo>
                    <a:pt x="11" y="249"/>
                    <a:pt x="13" y="251"/>
                    <a:pt x="15" y="253"/>
                  </a:cubicBezTo>
                  <a:cubicBezTo>
                    <a:pt x="19" y="257"/>
                    <a:pt x="23" y="261"/>
                    <a:pt x="27" y="264"/>
                  </a:cubicBezTo>
                  <a:cubicBezTo>
                    <a:pt x="39" y="274"/>
                    <a:pt x="39" y="274"/>
                    <a:pt x="39" y="274"/>
                  </a:cubicBezTo>
                  <a:cubicBezTo>
                    <a:pt x="47" y="281"/>
                    <a:pt x="55" y="287"/>
                    <a:pt x="64" y="294"/>
                  </a:cubicBezTo>
                  <a:cubicBezTo>
                    <a:pt x="80" y="307"/>
                    <a:pt x="97" y="319"/>
                    <a:pt x="115" y="330"/>
                  </a:cubicBezTo>
                  <a:cubicBezTo>
                    <a:pt x="151" y="353"/>
                    <a:pt x="189" y="373"/>
                    <a:pt x="228" y="389"/>
                  </a:cubicBezTo>
                  <a:cubicBezTo>
                    <a:pt x="248" y="397"/>
                    <a:pt x="268" y="404"/>
                    <a:pt x="287" y="411"/>
                  </a:cubicBezTo>
                  <a:cubicBezTo>
                    <a:pt x="307" y="418"/>
                    <a:pt x="328" y="424"/>
                    <a:pt x="348" y="429"/>
                  </a:cubicBezTo>
                  <a:cubicBezTo>
                    <a:pt x="369" y="433"/>
                    <a:pt x="390" y="436"/>
                    <a:pt x="411" y="436"/>
                  </a:cubicBezTo>
                  <a:cubicBezTo>
                    <a:pt x="417" y="436"/>
                    <a:pt x="422" y="436"/>
                    <a:pt x="427" y="436"/>
                  </a:cubicBezTo>
                  <a:cubicBezTo>
                    <a:pt x="443" y="436"/>
                    <a:pt x="459" y="436"/>
                    <a:pt x="474" y="435"/>
                  </a:cubicBezTo>
                  <a:cubicBezTo>
                    <a:pt x="517" y="432"/>
                    <a:pt x="559" y="426"/>
                    <a:pt x="600" y="414"/>
                  </a:cubicBezTo>
                  <a:cubicBezTo>
                    <a:pt x="641" y="403"/>
                    <a:pt x="681" y="386"/>
                    <a:pt x="716" y="363"/>
                  </a:cubicBezTo>
                  <a:cubicBezTo>
                    <a:pt x="734" y="352"/>
                    <a:pt x="751" y="339"/>
                    <a:pt x="766" y="325"/>
                  </a:cubicBezTo>
                  <a:cubicBezTo>
                    <a:pt x="782" y="310"/>
                    <a:pt x="796" y="295"/>
                    <a:pt x="808" y="278"/>
                  </a:cubicBezTo>
                  <a:cubicBezTo>
                    <a:pt x="812" y="272"/>
                    <a:pt x="812" y="272"/>
                    <a:pt x="812" y="272"/>
                  </a:cubicBezTo>
                  <a:cubicBezTo>
                    <a:pt x="816" y="265"/>
                    <a:pt x="816" y="265"/>
                    <a:pt x="816" y="265"/>
                  </a:cubicBezTo>
                  <a:cubicBezTo>
                    <a:pt x="819" y="261"/>
                    <a:pt x="822" y="257"/>
                    <a:pt x="824" y="253"/>
                  </a:cubicBezTo>
                  <a:cubicBezTo>
                    <a:pt x="826" y="249"/>
                    <a:pt x="826" y="249"/>
                    <a:pt x="826" y="249"/>
                  </a:cubicBezTo>
                  <a:cubicBezTo>
                    <a:pt x="827" y="248"/>
                    <a:pt x="828" y="247"/>
                    <a:pt x="828" y="246"/>
                  </a:cubicBezTo>
                  <a:cubicBezTo>
                    <a:pt x="829" y="244"/>
                    <a:pt x="831" y="241"/>
                    <a:pt x="832" y="239"/>
                  </a:cubicBezTo>
                  <a:cubicBezTo>
                    <a:pt x="832" y="238"/>
                    <a:pt x="832" y="237"/>
                    <a:pt x="831" y="236"/>
                  </a:cubicBezTo>
                  <a:cubicBezTo>
                    <a:pt x="830" y="235"/>
                    <a:pt x="830" y="235"/>
                    <a:pt x="829" y="235"/>
                  </a:cubicBezTo>
                  <a:cubicBezTo>
                    <a:pt x="827" y="235"/>
                    <a:pt x="825" y="236"/>
                    <a:pt x="824" y="239"/>
                  </a:cubicBezTo>
                  <a:cubicBezTo>
                    <a:pt x="787" y="302"/>
                    <a:pt x="726" y="352"/>
                    <a:pt x="658" y="380"/>
                  </a:cubicBezTo>
                  <a:cubicBezTo>
                    <a:pt x="640" y="387"/>
                    <a:pt x="622" y="392"/>
                    <a:pt x="604" y="398"/>
                  </a:cubicBezTo>
                  <a:cubicBezTo>
                    <a:pt x="585" y="403"/>
                    <a:pt x="567" y="407"/>
                    <a:pt x="548" y="410"/>
                  </a:cubicBezTo>
                  <a:cubicBezTo>
                    <a:pt x="512" y="416"/>
                    <a:pt x="476" y="419"/>
                    <a:pt x="440" y="419"/>
                  </a:cubicBezTo>
                  <a:cubicBezTo>
                    <a:pt x="437" y="419"/>
                    <a:pt x="435" y="419"/>
                    <a:pt x="433" y="419"/>
                  </a:cubicBezTo>
                  <a:cubicBezTo>
                    <a:pt x="414" y="418"/>
                    <a:pt x="395" y="417"/>
                    <a:pt x="376" y="414"/>
                  </a:cubicBezTo>
                  <a:cubicBezTo>
                    <a:pt x="357" y="411"/>
                    <a:pt x="338" y="407"/>
                    <a:pt x="320" y="402"/>
                  </a:cubicBezTo>
                  <a:cubicBezTo>
                    <a:pt x="301" y="396"/>
                    <a:pt x="283" y="389"/>
                    <a:pt x="265" y="382"/>
                  </a:cubicBezTo>
                  <a:cubicBezTo>
                    <a:pt x="261" y="381"/>
                    <a:pt x="256" y="379"/>
                    <a:pt x="250" y="376"/>
                  </a:cubicBezTo>
                  <a:cubicBezTo>
                    <a:pt x="245" y="374"/>
                    <a:pt x="240" y="372"/>
                    <a:pt x="234" y="369"/>
                  </a:cubicBezTo>
                  <a:cubicBezTo>
                    <a:pt x="231" y="368"/>
                    <a:pt x="228" y="366"/>
                    <a:pt x="225" y="365"/>
                  </a:cubicBezTo>
                  <a:cubicBezTo>
                    <a:pt x="222" y="363"/>
                    <a:pt x="219" y="362"/>
                    <a:pt x="216" y="361"/>
                  </a:cubicBezTo>
                  <a:cubicBezTo>
                    <a:pt x="214" y="359"/>
                    <a:pt x="211" y="358"/>
                    <a:pt x="208" y="356"/>
                  </a:cubicBezTo>
                  <a:cubicBezTo>
                    <a:pt x="205" y="355"/>
                    <a:pt x="202" y="353"/>
                    <a:pt x="199" y="352"/>
                  </a:cubicBezTo>
                  <a:cubicBezTo>
                    <a:pt x="165" y="334"/>
                    <a:pt x="136" y="315"/>
                    <a:pt x="109" y="295"/>
                  </a:cubicBezTo>
                  <a:cubicBezTo>
                    <a:pt x="95" y="284"/>
                    <a:pt x="81" y="274"/>
                    <a:pt x="67" y="262"/>
                  </a:cubicBezTo>
                  <a:cubicBezTo>
                    <a:pt x="64" y="259"/>
                    <a:pt x="61" y="256"/>
                    <a:pt x="57" y="253"/>
                  </a:cubicBezTo>
                  <a:cubicBezTo>
                    <a:pt x="54" y="250"/>
                    <a:pt x="50" y="247"/>
                    <a:pt x="47" y="244"/>
                  </a:cubicBezTo>
                  <a:cubicBezTo>
                    <a:pt x="43" y="241"/>
                    <a:pt x="40" y="238"/>
                    <a:pt x="37" y="236"/>
                  </a:cubicBezTo>
                  <a:cubicBezTo>
                    <a:pt x="36" y="234"/>
                    <a:pt x="35" y="233"/>
                    <a:pt x="34" y="231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2" y="230"/>
                    <a:pt x="32" y="230"/>
                    <a:pt x="32" y="230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44" y="220"/>
                    <a:pt x="44" y="220"/>
                    <a:pt x="44" y="220"/>
                  </a:cubicBezTo>
                  <a:cubicBezTo>
                    <a:pt x="48" y="217"/>
                    <a:pt x="52" y="214"/>
                    <a:pt x="56" y="210"/>
                  </a:cubicBezTo>
                  <a:cubicBezTo>
                    <a:pt x="72" y="198"/>
                    <a:pt x="88" y="186"/>
                    <a:pt x="103" y="174"/>
                  </a:cubicBezTo>
                  <a:cubicBezTo>
                    <a:pt x="134" y="149"/>
                    <a:pt x="164" y="125"/>
                    <a:pt x="195" y="103"/>
                  </a:cubicBezTo>
                  <a:cubicBezTo>
                    <a:pt x="220" y="86"/>
                    <a:pt x="245" y="71"/>
                    <a:pt x="272" y="60"/>
                  </a:cubicBezTo>
                  <a:cubicBezTo>
                    <a:pt x="285" y="54"/>
                    <a:pt x="298" y="49"/>
                    <a:pt x="312" y="45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26" y="41"/>
                    <a:pt x="330" y="40"/>
                    <a:pt x="333" y="39"/>
                  </a:cubicBezTo>
                  <a:cubicBezTo>
                    <a:pt x="336" y="39"/>
                    <a:pt x="340" y="38"/>
                    <a:pt x="344" y="37"/>
                  </a:cubicBezTo>
                  <a:cubicBezTo>
                    <a:pt x="347" y="37"/>
                    <a:pt x="351" y="36"/>
                    <a:pt x="354" y="36"/>
                  </a:cubicBezTo>
                  <a:cubicBezTo>
                    <a:pt x="375" y="33"/>
                    <a:pt x="397" y="32"/>
                    <a:pt x="418" y="32"/>
                  </a:cubicBezTo>
                  <a:cubicBezTo>
                    <a:pt x="450" y="32"/>
                    <a:pt x="482" y="34"/>
                    <a:pt x="514" y="38"/>
                  </a:cubicBezTo>
                  <a:cubicBezTo>
                    <a:pt x="541" y="42"/>
                    <a:pt x="567" y="47"/>
                    <a:pt x="593" y="55"/>
                  </a:cubicBezTo>
                  <a:cubicBezTo>
                    <a:pt x="618" y="63"/>
                    <a:pt x="643" y="73"/>
                    <a:pt x="668" y="85"/>
                  </a:cubicBezTo>
                  <a:cubicBezTo>
                    <a:pt x="680" y="91"/>
                    <a:pt x="692" y="97"/>
                    <a:pt x="705" y="103"/>
                  </a:cubicBezTo>
                  <a:cubicBezTo>
                    <a:pt x="717" y="109"/>
                    <a:pt x="729" y="115"/>
                    <a:pt x="741" y="122"/>
                  </a:cubicBezTo>
                  <a:cubicBezTo>
                    <a:pt x="753" y="129"/>
                    <a:pt x="765" y="137"/>
                    <a:pt x="775" y="147"/>
                  </a:cubicBezTo>
                  <a:cubicBezTo>
                    <a:pt x="785" y="157"/>
                    <a:pt x="795" y="168"/>
                    <a:pt x="803" y="180"/>
                  </a:cubicBezTo>
                  <a:cubicBezTo>
                    <a:pt x="808" y="187"/>
                    <a:pt x="814" y="195"/>
                    <a:pt x="820" y="199"/>
                  </a:cubicBezTo>
                  <a:cubicBezTo>
                    <a:pt x="824" y="201"/>
                    <a:pt x="828" y="204"/>
                    <a:pt x="832" y="205"/>
                  </a:cubicBezTo>
                  <a:cubicBezTo>
                    <a:pt x="833" y="206"/>
                    <a:pt x="835" y="207"/>
                    <a:pt x="837" y="207"/>
                  </a:cubicBezTo>
                  <a:cubicBezTo>
                    <a:pt x="838" y="207"/>
                    <a:pt x="839" y="206"/>
                    <a:pt x="840" y="205"/>
                  </a:cubicBezTo>
                  <a:cubicBezTo>
                    <a:pt x="842" y="202"/>
                    <a:pt x="840" y="195"/>
                    <a:pt x="838" y="190"/>
                  </a:cubicBezTo>
                  <a:cubicBezTo>
                    <a:pt x="834" y="178"/>
                    <a:pt x="827" y="166"/>
                    <a:pt x="819" y="154"/>
                  </a:cubicBezTo>
                  <a:cubicBezTo>
                    <a:pt x="814" y="146"/>
                    <a:pt x="808" y="139"/>
                    <a:pt x="802" y="131"/>
                  </a:cubicBezTo>
                  <a:cubicBezTo>
                    <a:pt x="795" y="124"/>
                    <a:pt x="788" y="117"/>
                    <a:pt x="780" y="111"/>
                  </a:cubicBezTo>
                  <a:cubicBezTo>
                    <a:pt x="764" y="98"/>
                    <a:pt x="748" y="89"/>
                    <a:pt x="732" y="81"/>
                  </a:cubicBezTo>
                  <a:cubicBezTo>
                    <a:pt x="716" y="73"/>
                    <a:pt x="700" y="65"/>
                    <a:pt x="684" y="57"/>
                  </a:cubicBezTo>
                  <a:cubicBezTo>
                    <a:pt x="660" y="46"/>
                    <a:pt x="635" y="35"/>
                    <a:pt x="609" y="27"/>
                  </a:cubicBezTo>
                  <a:cubicBezTo>
                    <a:pt x="596" y="22"/>
                    <a:pt x="582" y="19"/>
                    <a:pt x="569" y="15"/>
                  </a:cubicBezTo>
                  <a:cubicBezTo>
                    <a:pt x="555" y="12"/>
                    <a:pt x="542" y="10"/>
                    <a:pt x="528" y="8"/>
                  </a:cubicBezTo>
                  <a:cubicBezTo>
                    <a:pt x="502" y="4"/>
                    <a:pt x="475" y="2"/>
                    <a:pt x="448" y="1"/>
                  </a:cubicBezTo>
                  <a:cubicBezTo>
                    <a:pt x="438" y="0"/>
                    <a:pt x="427" y="0"/>
                    <a:pt x="41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</p:spTree>
    <p:extLst>
      <p:ext uri="{BB962C8B-B14F-4D97-AF65-F5344CB8AC3E}">
        <p14:creationId xmlns:p14="http://schemas.microsoft.com/office/powerpoint/2010/main" val="2086651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KNM. </a:t>
            </a:r>
            <a:r>
              <a:rPr lang="ru-RU" dirty="0" smtClean="0"/>
              <a:t>Лицензирование</a:t>
            </a:r>
            <a:endParaRPr lang="en-GB" dirty="0"/>
          </a:p>
        </p:txBody>
      </p:sp>
      <p:sp>
        <p:nvSpPr>
          <p:cNvPr id="15" name="Content Placeholder 14"/>
          <p:cNvSpPr>
            <a:spLocks noGrp="1"/>
          </p:cNvSpPr>
          <p:nvPr>
            <p:ph idx="1"/>
          </p:nvPr>
        </p:nvSpPr>
        <p:spPr>
          <a:xfrm>
            <a:off x="3200401" y="3611301"/>
            <a:ext cx="2527437" cy="2332298"/>
          </a:xfrm>
        </p:spPr>
        <p:txBody>
          <a:bodyPr/>
          <a:lstStyle/>
          <a:p>
            <a:pPr marL="0" lvl="0" indent="0" fontAlgn="base">
              <a:buNone/>
            </a:pPr>
            <a:r>
              <a:rPr lang="en-US" b="1" dirty="0" smtClean="0">
                <a:solidFill>
                  <a:schemeClr val="accent3"/>
                </a:solidFill>
              </a:rPr>
              <a:t>2. </a:t>
            </a:r>
            <a:r>
              <a:rPr lang="ru-RU" b="1" dirty="0" smtClean="0">
                <a:solidFill>
                  <a:schemeClr val="accent3"/>
                </a:solidFill>
              </a:rPr>
              <a:t>Лицензии </a:t>
            </a:r>
            <a:r>
              <a:rPr lang="ru-RU" b="1" dirty="0">
                <a:solidFill>
                  <a:schemeClr val="accent3"/>
                </a:solidFill>
              </a:rPr>
              <a:t>расширения </a:t>
            </a:r>
            <a:r>
              <a:rPr lang="ru-RU" b="1" dirty="0" smtClean="0">
                <a:solidFill>
                  <a:schemeClr val="accent3"/>
                </a:solidFill>
              </a:rPr>
              <a:t>возможностей</a:t>
            </a:r>
            <a:endParaRPr lang="en-US" b="1" dirty="0" smtClean="0">
              <a:solidFill>
                <a:schemeClr val="accent3"/>
              </a:solidFill>
            </a:endParaRPr>
          </a:p>
          <a:p>
            <a:pPr marL="0" lvl="0" indent="0" fontAlgn="base">
              <a:buNone/>
            </a:pPr>
            <a:endParaRPr lang="ru-RU" b="1" dirty="0">
              <a:solidFill>
                <a:schemeClr val="accent3"/>
              </a:solidFill>
            </a:endParaRPr>
          </a:p>
          <a:p>
            <a:pPr fontAlgn="base"/>
            <a:r>
              <a:rPr lang="en-US" b="1" dirty="0"/>
              <a:t>VMHA</a:t>
            </a:r>
            <a:r>
              <a:rPr lang="ru-RU" dirty="0"/>
              <a:t> (1 на всю систему)</a:t>
            </a:r>
          </a:p>
          <a:p>
            <a:pPr fontAlgn="base"/>
            <a:r>
              <a:rPr lang="en-US" b="1" dirty="0"/>
              <a:t>Rendering Software       </a:t>
            </a:r>
            <a:r>
              <a:rPr lang="ru-RU" dirty="0"/>
              <a:t>(на каждый филиал)</a:t>
            </a:r>
          </a:p>
          <a:p>
            <a:pPr fontAlgn="base"/>
            <a:r>
              <a:rPr lang="en-US" b="1" dirty="0" smtClean="0"/>
              <a:t>Job </a:t>
            </a:r>
            <a:r>
              <a:rPr lang="en-US" b="1" dirty="0"/>
              <a:t>Archiving</a:t>
            </a:r>
            <a:r>
              <a:rPr lang="ru-RU" b="1" dirty="0"/>
              <a:t> </a:t>
            </a:r>
            <a:r>
              <a:rPr lang="en-US" b="1" dirty="0"/>
              <a:t> </a:t>
            </a:r>
            <a:r>
              <a:rPr lang="en-US" b="1" dirty="0" smtClean="0"/>
              <a:t>                  </a:t>
            </a:r>
            <a:r>
              <a:rPr lang="ru-RU" dirty="0" smtClean="0"/>
              <a:t>(</a:t>
            </a:r>
            <a:r>
              <a:rPr lang="ru-RU" dirty="0"/>
              <a:t>1 на всю систему)</a:t>
            </a:r>
          </a:p>
          <a:p>
            <a:pPr fontAlgn="base"/>
            <a:r>
              <a:rPr lang="en-US" b="1" dirty="0" err="1" smtClean="0"/>
              <a:t>Adv</a:t>
            </a:r>
            <a:r>
              <a:rPr lang="ru-RU" b="1" dirty="0"/>
              <a:t>. </a:t>
            </a:r>
            <a:r>
              <a:rPr lang="en-US" b="1" dirty="0"/>
              <a:t>OCR</a:t>
            </a:r>
            <a:r>
              <a:rPr lang="ru-RU" b="1" dirty="0"/>
              <a:t> &amp; </a:t>
            </a:r>
            <a:r>
              <a:rPr lang="en-US" b="1" dirty="0"/>
              <a:t>Workflow </a:t>
            </a:r>
            <a:r>
              <a:rPr lang="en-US" b="1" dirty="0" smtClean="0"/>
              <a:t>      </a:t>
            </a:r>
            <a:r>
              <a:rPr lang="ru-RU" dirty="0" smtClean="0"/>
              <a:t>(</a:t>
            </a:r>
            <a:r>
              <a:rPr lang="ru-RU" dirty="0"/>
              <a:t>на каждый филиал)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14</a:t>
            </a:fld>
            <a:endParaRPr lang="en-GB"/>
          </a:p>
        </p:txBody>
      </p:sp>
      <p:sp>
        <p:nvSpPr>
          <p:cNvPr id="17" name="Content Placeholder 16"/>
          <p:cNvSpPr>
            <a:spLocks noGrp="1"/>
          </p:cNvSpPr>
          <p:nvPr>
            <p:ph idx="15"/>
          </p:nvPr>
        </p:nvSpPr>
        <p:spPr>
          <a:xfrm>
            <a:off x="383926" y="3611300"/>
            <a:ext cx="2459275" cy="2332299"/>
          </a:xfrm>
        </p:spPr>
        <p:txBody>
          <a:bodyPr/>
          <a:lstStyle/>
          <a:p>
            <a:pPr marL="0" lvl="0" indent="0" fontAlgn="base">
              <a:buNone/>
            </a:pPr>
            <a:r>
              <a:rPr lang="ru-RU" b="1" dirty="0" smtClean="0">
                <a:solidFill>
                  <a:schemeClr val="accent3"/>
                </a:solidFill>
              </a:rPr>
              <a:t>1. Серверные </a:t>
            </a:r>
            <a:r>
              <a:rPr lang="ru-RU" b="1" dirty="0">
                <a:solidFill>
                  <a:schemeClr val="accent3"/>
                </a:solidFill>
              </a:rPr>
              <a:t>лицензии </a:t>
            </a:r>
          </a:p>
          <a:p>
            <a:pPr marL="0" indent="0">
              <a:buNone/>
            </a:pPr>
            <a:r>
              <a:rPr lang="ru-RU" b="1" dirty="0">
                <a:solidFill>
                  <a:schemeClr val="accent3"/>
                </a:solidFill>
              </a:rPr>
              <a:t>н</a:t>
            </a:r>
            <a:r>
              <a:rPr lang="ru-RU" b="1" dirty="0" smtClean="0">
                <a:solidFill>
                  <a:schemeClr val="accent3"/>
                </a:solidFill>
              </a:rPr>
              <a:t>а печатающие устройства</a:t>
            </a:r>
          </a:p>
          <a:p>
            <a:pPr marL="0" indent="0">
              <a:buNone/>
            </a:pPr>
            <a:endParaRPr lang="en-US" dirty="0" smtClean="0"/>
          </a:p>
          <a:p>
            <a:pPr marL="0" indent="0" algn="ctr">
              <a:buNone/>
            </a:pPr>
            <a:r>
              <a:rPr lang="ru-RU" dirty="0" smtClean="0"/>
              <a:t>Пакеты лицензий по</a:t>
            </a:r>
          </a:p>
          <a:p>
            <a:pPr marL="0" indent="0" algn="ctr">
              <a:buNone/>
            </a:pPr>
            <a:r>
              <a:rPr lang="ru-RU" dirty="0" smtClean="0"/>
              <a:t>1  -  4  -  10  -  40</a:t>
            </a:r>
          </a:p>
          <a:p>
            <a:pPr marL="0" indent="0" algn="ctr">
              <a:buNone/>
            </a:pPr>
            <a:r>
              <a:rPr lang="ru-RU" dirty="0" smtClean="0"/>
              <a:t>40 = </a:t>
            </a:r>
            <a:r>
              <a:rPr lang="en-US" dirty="0" smtClean="0"/>
              <a:t>UNLIMIT </a:t>
            </a:r>
          </a:p>
        </p:txBody>
      </p:sp>
      <p:sp>
        <p:nvSpPr>
          <p:cNvPr id="18" name="Content Placeholder 17"/>
          <p:cNvSpPr>
            <a:spLocks noGrp="1"/>
          </p:cNvSpPr>
          <p:nvPr>
            <p:ph idx="16"/>
          </p:nvPr>
        </p:nvSpPr>
        <p:spPr>
          <a:xfrm>
            <a:off x="8985152" y="3611301"/>
            <a:ext cx="2550636" cy="2332298"/>
          </a:xfrm>
        </p:spPr>
        <p:txBody>
          <a:bodyPr/>
          <a:lstStyle/>
          <a:p>
            <a:pPr marL="0" indent="0" algn="ctr">
              <a:buNone/>
            </a:pPr>
            <a:r>
              <a:rPr lang="en-US" b="1" dirty="0" smtClean="0">
                <a:solidFill>
                  <a:schemeClr val="accent3"/>
                </a:solidFill>
              </a:rPr>
              <a:t>4. </a:t>
            </a:r>
            <a:r>
              <a:rPr lang="ru-RU" b="1" dirty="0" smtClean="0">
                <a:solidFill>
                  <a:schemeClr val="accent3"/>
                </a:solidFill>
              </a:rPr>
              <a:t>Дополнительно для </a:t>
            </a:r>
            <a:endParaRPr lang="en-US" b="1" dirty="0" smtClean="0">
              <a:solidFill>
                <a:schemeClr val="accent3"/>
              </a:solidFill>
            </a:endParaRPr>
          </a:p>
          <a:p>
            <a:pPr marL="0" indent="0" algn="ctr">
              <a:buNone/>
            </a:pPr>
            <a:r>
              <a:rPr lang="en-US" b="1" dirty="0" smtClean="0">
                <a:solidFill>
                  <a:schemeClr val="accent3"/>
                </a:solidFill>
              </a:rPr>
              <a:t>KYOCERA</a:t>
            </a:r>
            <a:endParaRPr lang="en-GB" b="1" dirty="0">
              <a:solidFill>
                <a:schemeClr val="accent3"/>
              </a:solidFill>
            </a:endParaRPr>
          </a:p>
          <a:p>
            <a:pPr marL="0" indent="0" algn="ctr">
              <a:buNone/>
            </a:pPr>
            <a:endParaRPr lang="en-GB" dirty="0" smtClean="0"/>
          </a:p>
          <a:p>
            <a:pPr marL="0" indent="0" algn="ctr">
              <a:buNone/>
            </a:pPr>
            <a:r>
              <a:rPr lang="ru-RU" dirty="0"/>
              <a:t>Если </a:t>
            </a:r>
            <a:r>
              <a:rPr lang="ru-RU" dirty="0" smtClean="0"/>
              <a:t>применяются считыватели карт, </a:t>
            </a:r>
            <a:r>
              <a:rPr lang="ru-RU" dirty="0"/>
              <a:t>то </a:t>
            </a:r>
            <a:r>
              <a:rPr lang="ru-RU" dirty="0" smtClean="0"/>
              <a:t>необходимо приобретать </a:t>
            </a:r>
            <a:r>
              <a:rPr lang="en-US" dirty="0" smtClean="0"/>
              <a:t>Card Authentication Kit</a:t>
            </a:r>
            <a:r>
              <a:rPr lang="ru-RU" dirty="0" smtClean="0"/>
              <a:t>*</a:t>
            </a:r>
            <a:r>
              <a:rPr lang="en-US" dirty="0" smtClean="0"/>
              <a:t> </a:t>
            </a:r>
            <a:r>
              <a:rPr lang="ru-RU" dirty="0"/>
              <a:t>на каждое устройство </a:t>
            </a:r>
            <a:r>
              <a:rPr lang="en-US" dirty="0" smtClean="0"/>
              <a:t>KYOCERA</a:t>
            </a:r>
            <a:r>
              <a:rPr lang="ru-RU" dirty="0" smtClean="0"/>
              <a:t> </a:t>
            </a:r>
          </a:p>
          <a:p>
            <a:pPr marL="0" indent="0" algn="ctr">
              <a:buNone/>
            </a:pPr>
            <a:endParaRPr lang="ru-RU" sz="1050" dirty="0" smtClean="0"/>
          </a:p>
          <a:p>
            <a:pPr marL="0" indent="0" algn="ctr">
              <a:buNone/>
            </a:pPr>
            <a:r>
              <a:rPr lang="ru-RU" sz="1050" dirty="0"/>
              <a:t>*</a:t>
            </a:r>
            <a:r>
              <a:rPr lang="ru-RU" sz="1050" dirty="0" smtClean="0"/>
              <a:t>(Лицензии </a:t>
            </a:r>
            <a:r>
              <a:rPr lang="en-US" sz="1050" dirty="0" smtClean="0"/>
              <a:t>CAK</a:t>
            </a:r>
            <a:r>
              <a:rPr lang="ru-RU" sz="1050" dirty="0" smtClean="0"/>
              <a:t> не являются частью комплекса </a:t>
            </a:r>
            <a:r>
              <a:rPr lang="en-US" sz="1050" dirty="0" smtClean="0"/>
              <a:t>KNM</a:t>
            </a:r>
            <a:r>
              <a:rPr lang="ru-RU" sz="1050" dirty="0" smtClean="0"/>
              <a:t>)</a:t>
            </a:r>
            <a:endParaRPr lang="ru-RU" sz="1050" dirty="0"/>
          </a:p>
          <a:p>
            <a:pPr marL="0" indent="0" algn="ctr">
              <a:buNone/>
            </a:pPr>
            <a:endParaRPr lang="en-GB" dirty="0"/>
          </a:p>
        </p:txBody>
      </p:sp>
      <p:sp>
        <p:nvSpPr>
          <p:cNvPr id="19" name="Content Placeholder 18"/>
          <p:cNvSpPr>
            <a:spLocks noGrp="1"/>
          </p:cNvSpPr>
          <p:nvPr>
            <p:ph idx="17"/>
          </p:nvPr>
        </p:nvSpPr>
        <p:spPr>
          <a:xfrm>
            <a:off x="5909243" y="3611301"/>
            <a:ext cx="2735416" cy="2040200"/>
          </a:xfrm>
        </p:spPr>
        <p:txBody>
          <a:bodyPr/>
          <a:lstStyle/>
          <a:p>
            <a:pPr marL="0" lvl="0" indent="0" algn="ctr" fontAlgn="base">
              <a:buNone/>
            </a:pPr>
            <a:r>
              <a:rPr lang="ru-RU" b="1" dirty="0" smtClean="0">
                <a:solidFill>
                  <a:schemeClr val="accent3"/>
                </a:solidFill>
              </a:rPr>
              <a:t>3. Лицензии программных терминалов</a:t>
            </a:r>
            <a:endParaRPr lang="en-US" b="1" dirty="0" smtClean="0">
              <a:solidFill>
                <a:schemeClr val="accent3"/>
              </a:solidFill>
            </a:endParaRPr>
          </a:p>
          <a:p>
            <a:pPr marL="0" lvl="0" indent="0" algn="ctr" fontAlgn="base">
              <a:buNone/>
            </a:pPr>
            <a:endParaRPr lang="ru-RU" b="1" dirty="0">
              <a:solidFill>
                <a:schemeClr val="accent3"/>
              </a:solidFill>
            </a:endParaRPr>
          </a:p>
          <a:p>
            <a:pPr marL="0" indent="0" algn="ctr" fontAlgn="base">
              <a:buNone/>
            </a:pPr>
            <a:r>
              <a:rPr lang="ru-RU" dirty="0" smtClean="0"/>
              <a:t>Приобретаются по </a:t>
            </a:r>
            <a:r>
              <a:rPr lang="ru-RU" dirty="0"/>
              <a:t>количеству печатающих устройств, оснащаемых терминалами)</a:t>
            </a:r>
          </a:p>
          <a:p>
            <a:pPr marL="0" indent="0" algn="ctr">
              <a:buNone/>
            </a:pPr>
            <a:r>
              <a:rPr lang="ru-RU" dirty="0"/>
              <a:t>Пакеты лицензий по</a:t>
            </a:r>
          </a:p>
          <a:p>
            <a:pPr marL="0" indent="0" algn="ctr">
              <a:buNone/>
            </a:pPr>
            <a:r>
              <a:rPr lang="ru-RU" dirty="0"/>
              <a:t>1  -  4  -  10  -  </a:t>
            </a:r>
            <a:r>
              <a:rPr lang="ru-RU" dirty="0" smtClean="0"/>
              <a:t>40  -  100</a:t>
            </a:r>
            <a:endParaRPr lang="ru-RU" dirty="0"/>
          </a:p>
        </p:txBody>
      </p:sp>
      <p:pic>
        <p:nvPicPr>
          <p:cNvPr id="20" name="Picture 14" descr="http://www.kyoceradocumentsolutions.eu/content/imagelib/eu/en/printer_multifunctionals/product/taskalfa3551ci/taskalfa3051ci_3551ci17.-imagelibitem-Single-Enlarge.imagelibitem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371" b="95693" l="10000" r="90000">
                        <a14:foregroundMark x1="33500" y1="6367" x2="33500" y2="6367"/>
                        <a14:foregroundMark x1="48750" y1="3558" x2="48750" y2="3558"/>
                        <a14:foregroundMark x1="65750" y1="87828" x2="65750" y2="87828"/>
                        <a14:foregroundMark x1="67750" y1="95693" x2="67750" y2="9569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592" y="1543568"/>
            <a:ext cx="1373166" cy="18331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14" descr="http://www.kyoceradocumentsolutions.eu/content/imagelib/eu/en/printer_multifunctionals/product/taskalfa3551ci/taskalfa3051ci_3551ci17.-imagelibitem-Single-Enlarge.imagelibitem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371" b="95693" l="10000" r="90000">
                        <a14:foregroundMark x1="33500" y1="6367" x2="33500" y2="6367"/>
                        <a14:foregroundMark x1="48750" y1="3558" x2="48750" y2="3558"/>
                        <a14:foregroundMark x1="65750" y1="87828" x2="65750" y2="87828"/>
                        <a14:foregroundMark x1="67750" y1="95693" x2="67750" y2="9569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881" y="1631634"/>
            <a:ext cx="1373166" cy="18331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14" descr="http://www.kyoceradocumentsolutions.eu/content/imagelib/eu/en/printer_multifunctionals/product/taskalfa3551ci/taskalfa3051ci_3551ci17.-imagelibitem-Single-Enlarge.imagelibitem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371" b="95693" l="10000" r="90000">
                        <a14:foregroundMark x1="33500" y1="6367" x2="33500" y2="6367"/>
                        <a14:foregroundMark x1="48750" y1="3558" x2="48750" y2="3558"/>
                        <a14:foregroundMark x1="65750" y1="87828" x2="65750" y2="87828"/>
                        <a14:foregroundMark x1="67750" y1="95693" x2="67750" y2="9569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1672" y="1719700"/>
            <a:ext cx="1373166" cy="18331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6" descr="C:\Users\gschmidt\Pictures\MyQ\KNM\FS-4300DN_ext_Card_Reader-KNM-PIN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4946" y="2225002"/>
            <a:ext cx="1490206" cy="11112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4" descr="C:\Users\gschmidt\Pictures\MyQ\KNM\Kyocera Net Manager HyPAS OP-Advanced screen-J.Brown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4635" y="1543568"/>
            <a:ext cx="1582787" cy="15175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2" name="Picture 2" descr="https://store-images.s-microsoft.com/image/apps.4294.13510798886736958.a650f2a3-9e4d-4aeb-8aff-d1ce5d232c80.cf7f9fcd-4d78-4d3f-8a03-98ed771f89c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2753" y="2533846"/>
            <a:ext cx="864791" cy="864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4" name="Picture 4" descr="https://encrypted-tbn0.gstatic.com/images?q=tbn:ANd9GcTTPGDLSRYBjEwQJ9cy2B8uk-T6tuZgxfyw-cdOn4vxjrG60vUS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507"/>
          <a:stretch/>
        </p:blipFill>
        <p:spPr bwMode="auto">
          <a:xfrm>
            <a:off x="3396056" y="1543568"/>
            <a:ext cx="883693" cy="8530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8" name="Picture 8" descr="http://cdn.onlinewebfonts.com/svg/img_431719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6019" y="1579315"/>
            <a:ext cx="848514" cy="8173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70" name="Picture 10" descr="https://image.shutterstock.com/image-vector/document-workflow-vector-icon-260nw-1160724457.jpg"/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620" t="13689" r="16980" b="22124"/>
          <a:stretch/>
        </p:blipFill>
        <p:spPr bwMode="auto">
          <a:xfrm>
            <a:off x="4533903" y="2537165"/>
            <a:ext cx="917431" cy="9847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7" name="Group 36"/>
          <p:cNvGrpSpPr/>
          <p:nvPr/>
        </p:nvGrpSpPr>
        <p:grpSpPr>
          <a:xfrm>
            <a:off x="363067" y="3538985"/>
            <a:ext cx="11433825" cy="582889"/>
            <a:chOff x="372351" y="4004840"/>
            <a:chExt cx="11433825" cy="474562"/>
          </a:xfrm>
        </p:grpSpPr>
        <p:sp>
          <p:nvSpPr>
            <p:cNvPr id="38" name="Pentagon 37"/>
            <p:cNvSpPr/>
            <p:nvPr/>
          </p:nvSpPr>
          <p:spPr>
            <a:xfrm>
              <a:off x="8627806" y="4004840"/>
              <a:ext cx="3178370" cy="474562"/>
            </a:xfrm>
            <a:prstGeom prst="homePlat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86000" rtlCol="0" anchor="ctr"/>
            <a:lstStyle/>
            <a:p>
              <a:r>
                <a:rPr lang="ru-RU" sz="1200" b="1" dirty="0" smtClean="0"/>
                <a:t>4. Дополнительно</a:t>
              </a:r>
              <a:endParaRPr lang="en-GB" sz="1200" b="1" dirty="0"/>
            </a:p>
          </p:txBody>
        </p:sp>
        <p:sp>
          <p:nvSpPr>
            <p:cNvPr id="39" name="Pentagon 38"/>
            <p:cNvSpPr/>
            <p:nvPr/>
          </p:nvSpPr>
          <p:spPr>
            <a:xfrm>
              <a:off x="5737122" y="4004840"/>
              <a:ext cx="3184417" cy="474562"/>
            </a:xfrm>
            <a:prstGeom prst="homePlat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86000" rtlCol="0" anchor="ctr"/>
            <a:lstStyle/>
            <a:p>
              <a:r>
                <a:rPr lang="ru-RU" sz="1200" b="1" dirty="0" smtClean="0"/>
                <a:t>3. Лицензии программных терминалов</a:t>
              </a:r>
              <a:endParaRPr lang="en-GB" sz="1200" b="1" dirty="0"/>
            </a:p>
          </p:txBody>
        </p:sp>
        <p:sp>
          <p:nvSpPr>
            <p:cNvPr id="40" name="Pentagon 39"/>
            <p:cNvSpPr/>
            <p:nvPr/>
          </p:nvSpPr>
          <p:spPr>
            <a:xfrm>
              <a:off x="2791460" y="4004840"/>
              <a:ext cx="3238950" cy="474562"/>
            </a:xfrm>
            <a:prstGeom prst="homePlate">
              <a:avLst/>
            </a:prstGeom>
            <a:solidFill>
              <a:schemeClr val="accent1">
                <a:lumMod val="40000"/>
                <a:lumOff val="60000"/>
              </a:schemeClr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86000" rtlCol="0" anchor="ctr"/>
            <a:lstStyle/>
            <a:p>
              <a:r>
                <a:rPr lang="ru-RU" sz="1200" b="1" dirty="0" smtClean="0"/>
                <a:t>2. Лицензии расширения возможностей</a:t>
              </a:r>
              <a:endParaRPr lang="en-GB" sz="1200" b="1" dirty="0"/>
            </a:p>
          </p:txBody>
        </p:sp>
        <p:sp>
          <p:nvSpPr>
            <p:cNvPr id="41" name="Pentagon 40"/>
            <p:cNvSpPr/>
            <p:nvPr/>
          </p:nvSpPr>
          <p:spPr>
            <a:xfrm>
              <a:off x="372351" y="4004840"/>
              <a:ext cx="2741239" cy="474562"/>
            </a:xfrm>
            <a:prstGeom prst="homePlat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Ins="72000" rtlCol="0" anchor="ctr"/>
            <a:lstStyle/>
            <a:p>
              <a:r>
                <a:rPr lang="en-GB" sz="1200" b="1" dirty="0" smtClean="0">
                  <a:solidFill>
                    <a:schemeClr val="accent1"/>
                  </a:solidFill>
                </a:rPr>
                <a:t>1. </a:t>
              </a:r>
              <a:r>
                <a:rPr lang="ru-RU" sz="1200" b="1" dirty="0" smtClean="0">
                  <a:solidFill>
                    <a:schemeClr val="accent1"/>
                  </a:solidFill>
                </a:rPr>
                <a:t>Лицензии на печатающие устройства</a:t>
              </a:r>
              <a:endParaRPr lang="en-GB" sz="12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9291860" y="1529487"/>
            <a:ext cx="1625305" cy="1625305"/>
            <a:chOff x="9272810" y="1462812"/>
            <a:chExt cx="1625305" cy="1625305"/>
          </a:xfrm>
        </p:grpSpPr>
        <p:pic>
          <p:nvPicPr>
            <p:cNvPr id="15374" name="Picture 14" descr="https://hawaiiteacherstandardsboard.org/images/license_icon.pn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2810" y="1462812"/>
              <a:ext cx="1625305" cy="16253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TextBox 30"/>
            <p:cNvSpPr txBox="1"/>
            <p:nvPr/>
          </p:nvSpPr>
          <p:spPr>
            <a:xfrm>
              <a:off x="9716923" y="1757800"/>
              <a:ext cx="741527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/>
                <a:t>CAK</a:t>
              </a:r>
              <a:endParaRPr lang="ru-RU" sz="2000" dirty="0" err="1" smtClean="0"/>
            </a:p>
          </p:txBody>
        </p:sp>
      </p:grpSp>
      <p:sp>
        <p:nvSpPr>
          <p:cNvPr id="3" name="Cross 2"/>
          <p:cNvSpPr>
            <a:spLocks noChangeAspect="1"/>
          </p:cNvSpPr>
          <p:nvPr/>
        </p:nvSpPr>
        <p:spPr>
          <a:xfrm>
            <a:off x="2792344" y="3696207"/>
            <a:ext cx="268443" cy="268443"/>
          </a:xfrm>
          <a:prstGeom prst="plus">
            <a:avLst>
              <a:gd name="adj" fmla="val 39412"/>
            </a:avLst>
          </a:prstGeom>
          <a:solidFill>
            <a:schemeClr val="accent4"/>
          </a:solidFill>
          <a:ln w="6350">
            <a:solidFill>
              <a:schemeClr val="accent4"/>
            </a:solidFill>
          </a:ln>
          <a:effectLst>
            <a:outerShdw blurRad="63500" sx="102000" sy="102000" algn="ctr" rotWithShape="0">
              <a:schemeClr val="bg1">
                <a:alpha val="8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Cross 28"/>
          <p:cNvSpPr>
            <a:spLocks noChangeAspect="1"/>
          </p:cNvSpPr>
          <p:nvPr/>
        </p:nvSpPr>
        <p:spPr>
          <a:xfrm>
            <a:off x="5816595" y="3697019"/>
            <a:ext cx="268443" cy="268443"/>
          </a:xfrm>
          <a:prstGeom prst="plus">
            <a:avLst>
              <a:gd name="adj" fmla="val 39412"/>
            </a:avLst>
          </a:prstGeom>
          <a:solidFill>
            <a:schemeClr val="accent4"/>
          </a:solidFill>
          <a:ln w="6350">
            <a:solidFill>
              <a:schemeClr val="accent4"/>
            </a:solidFill>
          </a:ln>
          <a:effectLst>
            <a:outerShdw blurRad="63500" sx="102000" sy="102000" algn="ctr" rotWithShape="0">
              <a:schemeClr val="bg1">
                <a:alpha val="8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Cross 29"/>
          <p:cNvSpPr>
            <a:spLocks noChangeAspect="1"/>
          </p:cNvSpPr>
          <p:nvPr/>
        </p:nvSpPr>
        <p:spPr>
          <a:xfrm>
            <a:off x="8716709" y="3694054"/>
            <a:ext cx="268443" cy="268443"/>
          </a:xfrm>
          <a:prstGeom prst="plus">
            <a:avLst>
              <a:gd name="adj" fmla="val 39412"/>
            </a:avLst>
          </a:prstGeom>
          <a:solidFill>
            <a:schemeClr val="accent4"/>
          </a:solidFill>
          <a:ln w="6350">
            <a:solidFill>
              <a:schemeClr val="accent4"/>
            </a:solidFill>
          </a:ln>
          <a:effectLst>
            <a:outerShdw blurRad="63500" sx="102000" sy="102000" algn="ctr" rotWithShape="0">
              <a:schemeClr val="bg1">
                <a:alpha val="8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68180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sz="3600" b="1" dirty="0" smtClean="0"/>
              <a:t>СПАСИБО</a:t>
            </a:r>
          </a:p>
          <a:p>
            <a:r>
              <a:rPr lang="ru-RU" sz="3600" b="1" dirty="0" smtClean="0"/>
              <a:t>ЗА </a:t>
            </a:r>
          </a:p>
          <a:p>
            <a:r>
              <a:rPr lang="ru-RU" sz="3600" b="1" dirty="0" smtClean="0"/>
              <a:t>ВНИМАНИЕ!</a:t>
            </a:r>
            <a:endParaRPr lang="en-GB" sz="3600" dirty="0"/>
          </a:p>
        </p:txBody>
      </p:sp>
    </p:spTree>
    <p:extLst>
      <p:ext uri="{BB962C8B-B14F-4D97-AF65-F5344CB8AC3E}">
        <p14:creationId xmlns:p14="http://schemas.microsoft.com/office/powerpoint/2010/main" val="38968793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70505" y="1217121"/>
            <a:ext cx="5290097" cy="1938403"/>
          </a:xfrm>
        </p:spPr>
        <p:txBody>
          <a:bodyPr>
            <a:no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K</a:t>
            </a:r>
            <a:r>
              <a:rPr lang="en-US" sz="4000" dirty="0" smtClean="0"/>
              <a:t>YOCERA</a:t>
            </a:r>
            <a:br>
              <a:rPr lang="en-US" sz="4000" dirty="0" smtClean="0"/>
            </a:br>
            <a:r>
              <a:rPr lang="en-US" sz="4000" dirty="0" smtClean="0">
                <a:solidFill>
                  <a:srgbClr val="FF0000"/>
                </a:solidFill>
              </a:rPr>
              <a:t>N</a:t>
            </a:r>
            <a:r>
              <a:rPr lang="en-US" sz="4000" dirty="0" smtClean="0"/>
              <a:t>ET </a:t>
            </a:r>
            <a:br>
              <a:rPr lang="en-US" sz="4000" dirty="0" smtClean="0"/>
            </a:br>
            <a:r>
              <a:rPr lang="en-US" sz="4000" dirty="0" smtClean="0">
                <a:solidFill>
                  <a:srgbClr val="FF0000"/>
                </a:solidFill>
              </a:rPr>
              <a:t>M</a:t>
            </a:r>
            <a:r>
              <a:rPr lang="en-US" sz="4000" dirty="0" smtClean="0"/>
              <a:t>ANAGER</a:t>
            </a:r>
            <a:endParaRPr lang="en-GB" sz="4000" dirty="0"/>
          </a:p>
        </p:txBody>
      </p:sp>
      <p:sp>
        <p:nvSpPr>
          <p:cNvPr id="4" name="Freeform 24"/>
          <p:cNvSpPr>
            <a:spLocks noChangeAspect="1"/>
          </p:cNvSpPr>
          <p:nvPr/>
        </p:nvSpPr>
        <p:spPr bwMode="auto">
          <a:xfrm>
            <a:off x="6989550" y="1352878"/>
            <a:ext cx="4393160" cy="3695735"/>
          </a:xfrm>
          <a:custGeom>
            <a:avLst/>
            <a:gdLst>
              <a:gd name="T0" fmla="*/ 2000 w 2200"/>
              <a:gd name="T1" fmla="*/ 1348 h 1800"/>
              <a:gd name="T2" fmla="*/ 1748 w 2200"/>
              <a:gd name="T3" fmla="*/ 1600 h 1800"/>
              <a:gd name="T4" fmla="*/ 200 w 2200"/>
              <a:gd name="T5" fmla="*/ 1600 h 1800"/>
              <a:gd name="T6" fmla="*/ 400 w 2200"/>
              <a:gd name="T7" fmla="*/ 1800 h 1800"/>
              <a:gd name="T8" fmla="*/ 1748 w 2200"/>
              <a:gd name="T9" fmla="*/ 1800 h 1800"/>
              <a:gd name="T10" fmla="*/ 2200 w 2200"/>
              <a:gd name="T11" fmla="*/ 1348 h 1800"/>
              <a:gd name="T12" fmla="*/ 2200 w 2200"/>
              <a:gd name="T13" fmla="*/ 600 h 1800"/>
              <a:gd name="T14" fmla="*/ 1800 w 2200"/>
              <a:gd name="T15" fmla="*/ 600 h 1800"/>
              <a:gd name="T16" fmla="*/ 1800 w 2200"/>
              <a:gd name="T17" fmla="*/ 600 h 1800"/>
              <a:gd name="T18" fmla="*/ 1200 w 2200"/>
              <a:gd name="T19" fmla="*/ 0 h 1800"/>
              <a:gd name="T20" fmla="*/ 600 w 2200"/>
              <a:gd name="T21" fmla="*/ 600 h 1800"/>
              <a:gd name="T22" fmla="*/ 600 w 2200"/>
              <a:gd name="T23" fmla="*/ 600 h 1800"/>
              <a:gd name="T24" fmla="*/ 0 w 2200"/>
              <a:gd name="T25" fmla="*/ 1200 h 1800"/>
              <a:gd name="T26" fmla="*/ 0 w 2200"/>
              <a:gd name="T27" fmla="*/ 1400 h 1800"/>
              <a:gd name="T28" fmla="*/ 200 w 2200"/>
              <a:gd name="T29" fmla="*/ 1600 h 1800"/>
              <a:gd name="T30" fmla="*/ 200 w 2200"/>
              <a:gd name="T31" fmla="*/ 1200 h 1800"/>
              <a:gd name="T32" fmla="*/ 200 w 2200"/>
              <a:gd name="T33" fmla="*/ 1200 h 1800"/>
              <a:gd name="T34" fmla="*/ 600 w 2200"/>
              <a:gd name="T35" fmla="*/ 800 h 1800"/>
              <a:gd name="T36" fmla="*/ 800 w 2200"/>
              <a:gd name="T37" fmla="*/ 800 h 1800"/>
              <a:gd name="T38" fmla="*/ 800 w 2200"/>
              <a:gd name="T39" fmla="*/ 600 h 1800"/>
              <a:gd name="T40" fmla="*/ 1200 w 2200"/>
              <a:gd name="T41" fmla="*/ 200 h 1800"/>
              <a:gd name="T42" fmla="*/ 1600 w 2200"/>
              <a:gd name="T43" fmla="*/ 600 h 1800"/>
              <a:gd name="T44" fmla="*/ 1600 w 2200"/>
              <a:gd name="T45" fmla="*/ 600 h 1800"/>
              <a:gd name="T46" fmla="*/ 1600 w 2200"/>
              <a:gd name="T47" fmla="*/ 801 h 1800"/>
              <a:gd name="T48" fmla="*/ 2000 w 2200"/>
              <a:gd name="T49" fmla="*/ 801 h 1800"/>
              <a:gd name="T50" fmla="*/ 2000 w 2200"/>
              <a:gd name="T51" fmla="*/ 1348 h 1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200" h="1800">
                <a:moveTo>
                  <a:pt x="2000" y="1348"/>
                </a:moveTo>
                <a:cubicBezTo>
                  <a:pt x="2000" y="1487"/>
                  <a:pt x="1887" y="1600"/>
                  <a:pt x="1748" y="1600"/>
                </a:cubicBezTo>
                <a:cubicBezTo>
                  <a:pt x="200" y="1600"/>
                  <a:pt x="200" y="1600"/>
                  <a:pt x="200" y="1600"/>
                </a:cubicBezTo>
                <a:cubicBezTo>
                  <a:pt x="400" y="1800"/>
                  <a:pt x="400" y="1800"/>
                  <a:pt x="400" y="1800"/>
                </a:cubicBezTo>
                <a:cubicBezTo>
                  <a:pt x="1748" y="1800"/>
                  <a:pt x="1748" y="1800"/>
                  <a:pt x="1748" y="1800"/>
                </a:cubicBezTo>
                <a:cubicBezTo>
                  <a:pt x="1998" y="1800"/>
                  <a:pt x="2200" y="1598"/>
                  <a:pt x="2200" y="1348"/>
                </a:cubicBezTo>
                <a:cubicBezTo>
                  <a:pt x="2200" y="600"/>
                  <a:pt x="2200" y="600"/>
                  <a:pt x="2200" y="600"/>
                </a:cubicBezTo>
                <a:cubicBezTo>
                  <a:pt x="1800" y="600"/>
                  <a:pt x="1800" y="600"/>
                  <a:pt x="1800" y="600"/>
                </a:cubicBezTo>
                <a:cubicBezTo>
                  <a:pt x="1800" y="600"/>
                  <a:pt x="1800" y="600"/>
                  <a:pt x="1800" y="600"/>
                </a:cubicBezTo>
                <a:cubicBezTo>
                  <a:pt x="1800" y="269"/>
                  <a:pt x="1531" y="0"/>
                  <a:pt x="1200" y="0"/>
                </a:cubicBezTo>
                <a:cubicBezTo>
                  <a:pt x="869" y="0"/>
                  <a:pt x="600" y="269"/>
                  <a:pt x="600" y="600"/>
                </a:cubicBezTo>
                <a:cubicBezTo>
                  <a:pt x="600" y="600"/>
                  <a:pt x="600" y="600"/>
                  <a:pt x="600" y="600"/>
                </a:cubicBezTo>
                <a:cubicBezTo>
                  <a:pt x="269" y="600"/>
                  <a:pt x="0" y="869"/>
                  <a:pt x="0" y="1200"/>
                </a:cubicBezTo>
                <a:cubicBezTo>
                  <a:pt x="0" y="1400"/>
                  <a:pt x="0" y="1400"/>
                  <a:pt x="0" y="1400"/>
                </a:cubicBezTo>
                <a:cubicBezTo>
                  <a:pt x="200" y="1600"/>
                  <a:pt x="200" y="1600"/>
                  <a:pt x="200" y="1600"/>
                </a:cubicBezTo>
                <a:cubicBezTo>
                  <a:pt x="200" y="1200"/>
                  <a:pt x="200" y="1200"/>
                  <a:pt x="200" y="1200"/>
                </a:cubicBezTo>
                <a:cubicBezTo>
                  <a:pt x="200" y="1200"/>
                  <a:pt x="200" y="1200"/>
                  <a:pt x="200" y="1200"/>
                </a:cubicBezTo>
                <a:cubicBezTo>
                  <a:pt x="200" y="979"/>
                  <a:pt x="379" y="800"/>
                  <a:pt x="600" y="800"/>
                </a:cubicBezTo>
                <a:cubicBezTo>
                  <a:pt x="800" y="800"/>
                  <a:pt x="800" y="800"/>
                  <a:pt x="800" y="800"/>
                </a:cubicBezTo>
                <a:cubicBezTo>
                  <a:pt x="800" y="600"/>
                  <a:pt x="800" y="600"/>
                  <a:pt x="800" y="600"/>
                </a:cubicBezTo>
                <a:cubicBezTo>
                  <a:pt x="800" y="379"/>
                  <a:pt x="979" y="200"/>
                  <a:pt x="1200" y="200"/>
                </a:cubicBezTo>
                <a:cubicBezTo>
                  <a:pt x="1421" y="200"/>
                  <a:pt x="1600" y="379"/>
                  <a:pt x="1600" y="600"/>
                </a:cubicBezTo>
                <a:cubicBezTo>
                  <a:pt x="1600" y="600"/>
                  <a:pt x="1600" y="600"/>
                  <a:pt x="1600" y="600"/>
                </a:cubicBezTo>
                <a:cubicBezTo>
                  <a:pt x="1600" y="801"/>
                  <a:pt x="1600" y="801"/>
                  <a:pt x="1600" y="801"/>
                </a:cubicBezTo>
                <a:cubicBezTo>
                  <a:pt x="2000" y="801"/>
                  <a:pt x="2000" y="801"/>
                  <a:pt x="2000" y="801"/>
                </a:cubicBezTo>
                <a:lnTo>
                  <a:pt x="2000" y="13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 dirty="0"/>
          </a:p>
        </p:txBody>
      </p:sp>
      <p:sp>
        <p:nvSpPr>
          <p:cNvPr id="5" name="Freeform 52"/>
          <p:cNvSpPr>
            <a:spLocks noChangeAspect="1"/>
          </p:cNvSpPr>
          <p:nvPr/>
        </p:nvSpPr>
        <p:spPr bwMode="auto">
          <a:xfrm>
            <a:off x="6300950" y="2827283"/>
            <a:ext cx="4031461" cy="2923660"/>
          </a:xfrm>
          <a:custGeom>
            <a:avLst/>
            <a:gdLst>
              <a:gd name="T0" fmla="*/ 285 w 997"/>
              <a:gd name="T1" fmla="*/ 26 h 721"/>
              <a:gd name="T2" fmla="*/ 47 w 997"/>
              <a:gd name="T3" fmla="*/ 115 h 721"/>
              <a:gd name="T4" fmla="*/ 19 w 997"/>
              <a:gd name="T5" fmla="*/ 126 h 721"/>
              <a:gd name="T6" fmla="*/ 3 w 997"/>
              <a:gd name="T7" fmla="*/ 162 h 721"/>
              <a:gd name="T8" fmla="*/ 9 w 997"/>
              <a:gd name="T9" fmla="*/ 170 h 721"/>
              <a:gd name="T10" fmla="*/ 19 w 997"/>
              <a:gd name="T11" fmla="*/ 180 h 721"/>
              <a:gd name="T12" fmla="*/ 124 w 997"/>
              <a:gd name="T13" fmla="*/ 282 h 721"/>
              <a:gd name="T14" fmla="*/ 48 w 997"/>
              <a:gd name="T15" fmla="*/ 528 h 721"/>
              <a:gd name="T16" fmla="*/ 185 w 997"/>
              <a:gd name="T17" fmla="*/ 691 h 721"/>
              <a:gd name="T18" fmla="*/ 351 w 997"/>
              <a:gd name="T19" fmla="*/ 721 h 721"/>
              <a:gd name="T20" fmla="*/ 656 w 997"/>
              <a:gd name="T21" fmla="*/ 617 h 721"/>
              <a:gd name="T22" fmla="*/ 706 w 997"/>
              <a:gd name="T23" fmla="*/ 579 h 721"/>
              <a:gd name="T24" fmla="*/ 745 w 997"/>
              <a:gd name="T25" fmla="*/ 545 h 721"/>
              <a:gd name="T26" fmla="*/ 774 w 997"/>
              <a:gd name="T27" fmla="*/ 516 h 721"/>
              <a:gd name="T28" fmla="*/ 888 w 997"/>
              <a:gd name="T29" fmla="*/ 370 h 721"/>
              <a:gd name="T30" fmla="*/ 916 w 997"/>
              <a:gd name="T31" fmla="*/ 322 h 721"/>
              <a:gd name="T32" fmla="*/ 995 w 997"/>
              <a:gd name="T33" fmla="*/ 127 h 721"/>
              <a:gd name="T34" fmla="*/ 986 w 997"/>
              <a:gd name="T35" fmla="*/ 88 h 721"/>
              <a:gd name="T36" fmla="*/ 933 w 997"/>
              <a:gd name="T37" fmla="*/ 215 h 721"/>
              <a:gd name="T38" fmla="*/ 883 w 997"/>
              <a:gd name="T39" fmla="*/ 318 h 721"/>
              <a:gd name="T40" fmla="*/ 837 w 997"/>
              <a:gd name="T41" fmla="*/ 391 h 721"/>
              <a:gd name="T42" fmla="*/ 807 w 997"/>
              <a:gd name="T43" fmla="*/ 432 h 721"/>
              <a:gd name="T44" fmla="*/ 712 w 997"/>
              <a:gd name="T45" fmla="*/ 533 h 721"/>
              <a:gd name="T46" fmla="*/ 492 w 997"/>
              <a:gd name="T47" fmla="*/ 667 h 721"/>
              <a:gd name="T48" fmla="*/ 458 w 997"/>
              <a:gd name="T49" fmla="*/ 678 h 721"/>
              <a:gd name="T50" fmla="*/ 328 w 997"/>
              <a:gd name="T51" fmla="*/ 695 h 721"/>
              <a:gd name="T52" fmla="*/ 82 w 997"/>
              <a:gd name="T53" fmla="*/ 586 h 721"/>
              <a:gd name="T54" fmla="*/ 69 w 997"/>
              <a:gd name="T55" fmla="*/ 555 h 721"/>
              <a:gd name="T56" fmla="*/ 109 w 997"/>
              <a:gd name="T57" fmla="*/ 327 h 721"/>
              <a:gd name="T58" fmla="*/ 152 w 997"/>
              <a:gd name="T59" fmla="*/ 298 h 721"/>
              <a:gd name="T60" fmla="*/ 148 w 997"/>
              <a:gd name="T61" fmla="*/ 267 h 721"/>
              <a:gd name="T62" fmla="*/ 202 w 997"/>
              <a:gd name="T63" fmla="*/ 215 h 721"/>
              <a:gd name="T64" fmla="*/ 201 w 997"/>
              <a:gd name="T65" fmla="*/ 207 h 721"/>
              <a:gd name="T66" fmla="*/ 48 w 997"/>
              <a:gd name="T67" fmla="*/ 165 h 721"/>
              <a:gd name="T68" fmla="*/ 39 w 997"/>
              <a:gd name="T69" fmla="*/ 151 h 721"/>
              <a:gd name="T70" fmla="*/ 40 w 997"/>
              <a:gd name="T71" fmla="*/ 151 h 721"/>
              <a:gd name="T72" fmla="*/ 73 w 997"/>
              <a:gd name="T73" fmla="*/ 137 h 721"/>
              <a:gd name="T74" fmla="*/ 352 w 997"/>
              <a:gd name="T75" fmla="*/ 34 h 721"/>
              <a:gd name="T76" fmla="*/ 368 w 997"/>
              <a:gd name="T77" fmla="*/ 29 h 721"/>
              <a:gd name="T78" fmla="*/ 372 w 997"/>
              <a:gd name="T79" fmla="*/ 41 h 721"/>
              <a:gd name="T80" fmla="*/ 345 w 997"/>
              <a:gd name="T81" fmla="*/ 147 h 721"/>
              <a:gd name="T82" fmla="*/ 280 w 997"/>
              <a:gd name="T83" fmla="*/ 396 h 721"/>
              <a:gd name="T84" fmla="*/ 267 w 997"/>
              <a:gd name="T85" fmla="*/ 409 h 721"/>
              <a:gd name="T86" fmla="*/ 258 w 997"/>
              <a:gd name="T87" fmla="*/ 403 h 721"/>
              <a:gd name="T88" fmla="*/ 175 w 997"/>
              <a:gd name="T89" fmla="*/ 331 h 721"/>
              <a:gd name="T90" fmla="*/ 169 w 997"/>
              <a:gd name="T91" fmla="*/ 334 h 721"/>
              <a:gd name="T92" fmla="*/ 254 w 997"/>
              <a:gd name="T93" fmla="*/ 415 h 721"/>
              <a:gd name="T94" fmla="*/ 259 w 997"/>
              <a:gd name="T95" fmla="*/ 419 h 721"/>
              <a:gd name="T96" fmla="*/ 267 w 997"/>
              <a:gd name="T97" fmla="*/ 421 h 721"/>
              <a:gd name="T98" fmla="*/ 289 w 997"/>
              <a:gd name="T99" fmla="*/ 410 h 721"/>
              <a:gd name="T100" fmla="*/ 300 w 997"/>
              <a:gd name="T101" fmla="*/ 374 h 721"/>
              <a:gd name="T102" fmla="*/ 359 w 997"/>
              <a:gd name="T103" fmla="*/ 171 h 721"/>
              <a:gd name="T104" fmla="*/ 395 w 997"/>
              <a:gd name="T105" fmla="*/ 56 h 721"/>
              <a:gd name="T106" fmla="*/ 400 w 997"/>
              <a:gd name="T107" fmla="*/ 19 h 721"/>
              <a:gd name="T108" fmla="*/ 400 w 997"/>
              <a:gd name="T109" fmla="*/ 16 h 721"/>
              <a:gd name="T110" fmla="*/ 372 w 997"/>
              <a:gd name="T111" fmla="*/ 0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97" h="721">
                <a:moveTo>
                  <a:pt x="372" y="0"/>
                </a:moveTo>
                <a:cubicBezTo>
                  <a:pt x="367" y="0"/>
                  <a:pt x="362" y="1"/>
                  <a:pt x="357" y="2"/>
                </a:cubicBezTo>
                <a:cubicBezTo>
                  <a:pt x="319" y="15"/>
                  <a:pt x="319" y="15"/>
                  <a:pt x="319" y="15"/>
                </a:cubicBezTo>
                <a:cubicBezTo>
                  <a:pt x="285" y="26"/>
                  <a:pt x="285" y="26"/>
                  <a:pt x="285" y="26"/>
                </a:cubicBezTo>
                <a:cubicBezTo>
                  <a:pt x="263" y="34"/>
                  <a:pt x="241" y="41"/>
                  <a:pt x="219" y="49"/>
                </a:cubicBezTo>
                <a:cubicBezTo>
                  <a:pt x="184" y="61"/>
                  <a:pt x="150" y="74"/>
                  <a:pt x="116" y="87"/>
                </a:cubicBezTo>
                <a:cubicBezTo>
                  <a:pt x="100" y="93"/>
                  <a:pt x="85" y="99"/>
                  <a:pt x="70" y="105"/>
                </a:cubicBezTo>
                <a:cubicBezTo>
                  <a:pt x="62" y="108"/>
                  <a:pt x="54" y="111"/>
                  <a:pt x="47" y="115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15" y="128"/>
                  <a:pt x="12" y="129"/>
                  <a:pt x="10" y="131"/>
                </a:cubicBezTo>
                <a:cubicBezTo>
                  <a:pt x="8" y="133"/>
                  <a:pt x="6" y="136"/>
                  <a:pt x="4" y="139"/>
                </a:cubicBezTo>
                <a:cubicBezTo>
                  <a:pt x="1" y="144"/>
                  <a:pt x="0" y="151"/>
                  <a:pt x="2" y="157"/>
                </a:cubicBezTo>
                <a:cubicBezTo>
                  <a:pt x="2" y="159"/>
                  <a:pt x="3" y="160"/>
                  <a:pt x="3" y="162"/>
                </a:cubicBezTo>
                <a:cubicBezTo>
                  <a:pt x="3" y="163"/>
                  <a:pt x="4" y="163"/>
                  <a:pt x="4" y="164"/>
                </a:cubicBezTo>
                <a:cubicBezTo>
                  <a:pt x="5" y="165"/>
                  <a:pt x="5" y="165"/>
                  <a:pt x="5" y="166"/>
                </a:cubicBezTo>
                <a:cubicBezTo>
                  <a:pt x="6" y="167"/>
                  <a:pt x="6" y="167"/>
                  <a:pt x="7" y="168"/>
                </a:cubicBezTo>
                <a:cubicBezTo>
                  <a:pt x="7" y="169"/>
                  <a:pt x="8" y="169"/>
                  <a:pt x="9" y="170"/>
                </a:cubicBezTo>
                <a:cubicBezTo>
                  <a:pt x="10" y="171"/>
                  <a:pt x="11" y="172"/>
                  <a:pt x="12" y="174"/>
                </a:cubicBezTo>
                <a:cubicBezTo>
                  <a:pt x="16" y="178"/>
                  <a:pt x="16" y="178"/>
                  <a:pt x="16" y="178"/>
                </a:cubicBezTo>
                <a:cubicBezTo>
                  <a:pt x="18" y="179"/>
                  <a:pt x="18" y="179"/>
                  <a:pt x="18" y="179"/>
                </a:cubicBezTo>
                <a:cubicBezTo>
                  <a:pt x="19" y="180"/>
                  <a:pt x="19" y="180"/>
                  <a:pt x="19" y="180"/>
                </a:cubicBezTo>
                <a:cubicBezTo>
                  <a:pt x="23" y="184"/>
                  <a:pt x="23" y="184"/>
                  <a:pt x="23" y="184"/>
                </a:cubicBezTo>
                <a:cubicBezTo>
                  <a:pt x="58" y="219"/>
                  <a:pt x="58" y="219"/>
                  <a:pt x="58" y="219"/>
                </a:cubicBezTo>
                <a:cubicBezTo>
                  <a:pt x="93" y="253"/>
                  <a:pt x="93" y="253"/>
                  <a:pt x="93" y="253"/>
                </a:cubicBezTo>
                <a:cubicBezTo>
                  <a:pt x="103" y="263"/>
                  <a:pt x="113" y="273"/>
                  <a:pt x="124" y="282"/>
                </a:cubicBezTo>
                <a:cubicBezTo>
                  <a:pt x="104" y="310"/>
                  <a:pt x="88" y="339"/>
                  <a:pt x="75" y="370"/>
                </a:cubicBezTo>
                <a:cubicBezTo>
                  <a:pt x="68" y="387"/>
                  <a:pt x="62" y="403"/>
                  <a:pt x="57" y="421"/>
                </a:cubicBezTo>
                <a:cubicBezTo>
                  <a:pt x="53" y="438"/>
                  <a:pt x="50" y="456"/>
                  <a:pt x="48" y="474"/>
                </a:cubicBezTo>
                <a:cubicBezTo>
                  <a:pt x="46" y="492"/>
                  <a:pt x="46" y="510"/>
                  <a:pt x="48" y="528"/>
                </a:cubicBezTo>
                <a:cubicBezTo>
                  <a:pt x="50" y="547"/>
                  <a:pt x="54" y="565"/>
                  <a:pt x="61" y="582"/>
                </a:cubicBezTo>
                <a:cubicBezTo>
                  <a:pt x="69" y="600"/>
                  <a:pt x="79" y="616"/>
                  <a:pt x="92" y="630"/>
                </a:cubicBezTo>
                <a:cubicBezTo>
                  <a:pt x="105" y="644"/>
                  <a:pt x="120" y="656"/>
                  <a:pt x="136" y="666"/>
                </a:cubicBezTo>
                <a:cubicBezTo>
                  <a:pt x="151" y="676"/>
                  <a:pt x="168" y="684"/>
                  <a:pt x="185" y="691"/>
                </a:cubicBezTo>
                <a:cubicBezTo>
                  <a:pt x="202" y="698"/>
                  <a:pt x="227" y="706"/>
                  <a:pt x="251" y="711"/>
                </a:cubicBezTo>
                <a:cubicBezTo>
                  <a:pt x="268" y="715"/>
                  <a:pt x="285" y="717"/>
                  <a:pt x="302" y="719"/>
                </a:cubicBezTo>
                <a:cubicBezTo>
                  <a:pt x="318" y="720"/>
                  <a:pt x="333" y="721"/>
                  <a:pt x="349" y="721"/>
                </a:cubicBezTo>
                <a:cubicBezTo>
                  <a:pt x="350" y="721"/>
                  <a:pt x="350" y="721"/>
                  <a:pt x="351" y="721"/>
                </a:cubicBezTo>
                <a:cubicBezTo>
                  <a:pt x="367" y="720"/>
                  <a:pt x="383" y="720"/>
                  <a:pt x="400" y="718"/>
                </a:cubicBezTo>
                <a:cubicBezTo>
                  <a:pt x="417" y="716"/>
                  <a:pt x="434" y="713"/>
                  <a:pt x="452" y="709"/>
                </a:cubicBezTo>
                <a:cubicBezTo>
                  <a:pt x="522" y="692"/>
                  <a:pt x="588" y="662"/>
                  <a:pt x="647" y="622"/>
                </a:cubicBezTo>
                <a:cubicBezTo>
                  <a:pt x="656" y="617"/>
                  <a:pt x="656" y="617"/>
                  <a:pt x="656" y="617"/>
                </a:cubicBezTo>
                <a:cubicBezTo>
                  <a:pt x="659" y="615"/>
                  <a:pt x="662" y="613"/>
                  <a:pt x="664" y="611"/>
                </a:cubicBezTo>
                <a:cubicBezTo>
                  <a:pt x="670" y="607"/>
                  <a:pt x="676" y="603"/>
                  <a:pt x="681" y="599"/>
                </a:cubicBezTo>
                <a:cubicBezTo>
                  <a:pt x="698" y="586"/>
                  <a:pt x="698" y="586"/>
                  <a:pt x="698" y="586"/>
                </a:cubicBezTo>
                <a:cubicBezTo>
                  <a:pt x="700" y="584"/>
                  <a:pt x="703" y="582"/>
                  <a:pt x="706" y="579"/>
                </a:cubicBezTo>
                <a:cubicBezTo>
                  <a:pt x="714" y="573"/>
                  <a:pt x="714" y="573"/>
                  <a:pt x="714" y="573"/>
                </a:cubicBezTo>
                <a:cubicBezTo>
                  <a:pt x="722" y="566"/>
                  <a:pt x="722" y="566"/>
                  <a:pt x="722" y="566"/>
                </a:cubicBezTo>
                <a:cubicBezTo>
                  <a:pt x="724" y="564"/>
                  <a:pt x="727" y="561"/>
                  <a:pt x="729" y="559"/>
                </a:cubicBezTo>
                <a:cubicBezTo>
                  <a:pt x="734" y="554"/>
                  <a:pt x="739" y="550"/>
                  <a:pt x="745" y="545"/>
                </a:cubicBezTo>
                <a:cubicBezTo>
                  <a:pt x="759" y="531"/>
                  <a:pt x="759" y="531"/>
                  <a:pt x="759" y="531"/>
                </a:cubicBezTo>
                <a:cubicBezTo>
                  <a:pt x="763" y="527"/>
                  <a:pt x="763" y="527"/>
                  <a:pt x="763" y="527"/>
                </a:cubicBezTo>
                <a:cubicBezTo>
                  <a:pt x="767" y="524"/>
                  <a:pt x="767" y="524"/>
                  <a:pt x="767" y="524"/>
                </a:cubicBezTo>
                <a:cubicBezTo>
                  <a:pt x="774" y="516"/>
                  <a:pt x="774" y="516"/>
                  <a:pt x="774" y="516"/>
                </a:cubicBezTo>
                <a:cubicBezTo>
                  <a:pt x="808" y="480"/>
                  <a:pt x="839" y="442"/>
                  <a:pt x="868" y="401"/>
                </a:cubicBezTo>
                <a:cubicBezTo>
                  <a:pt x="871" y="396"/>
                  <a:pt x="875" y="391"/>
                  <a:pt x="878" y="386"/>
                </a:cubicBezTo>
                <a:cubicBezTo>
                  <a:pt x="883" y="378"/>
                  <a:pt x="883" y="378"/>
                  <a:pt x="883" y="378"/>
                </a:cubicBezTo>
                <a:cubicBezTo>
                  <a:pt x="885" y="375"/>
                  <a:pt x="886" y="373"/>
                  <a:pt x="888" y="370"/>
                </a:cubicBezTo>
                <a:cubicBezTo>
                  <a:pt x="898" y="354"/>
                  <a:pt x="898" y="354"/>
                  <a:pt x="898" y="354"/>
                </a:cubicBezTo>
                <a:cubicBezTo>
                  <a:pt x="907" y="338"/>
                  <a:pt x="907" y="338"/>
                  <a:pt x="907" y="338"/>
                </a:cubicBezTo>
                <a:cubicBezTo>
                  <a:pt x="912" y="330"/>
                  <a:pt x="912" y="330"/>
                  <a:pt x="912" y="330"/>
                </a:cubicBezTo>
                <a:cubicBezTo>
                  <a:pt x="916" y="322"/>
                  <a:pt x="916" y="322"/>
                  <a:pt x="916" y="322"/>
                </a:cubicBezTo>
                <a:cubicBezTo>
                  <a:pt x="925" y="306"/>
                  <a:pt x="925" y="306"/>
                  <a:pt x="925" y="306"/>
                </a:cubicBezTo>
                <a:cubicBezTo>
                  <a:pt x="931" y="295"/>
                  <a:pt x="937" y="284"/>
                  <a:pt x="942" y="272"/>
                </a:cubicBezTo>
                <a:cubicBezTo>
                  <a:pt x="952" y="250"/>
                  <a:pt x="962" y="228"/>
                  <a:pt x="971" y="205"/>
                </a:cubicBezTo>
                <a:cubicBezTo>
                  <a:pt x="980" y="179"/>
                  <a:pt x="989" y="153"/>
                  <a:pt x="995" y="127"/>
                </a:cubicBezTo>
                <a:cubicBezTo>
                  <a:pt x="995" y="123"/>
                  <a:pt x="996" y="119"/>
                  <a:pt x="997" y="115"/>
                </a:cubicBezTo>
                <a:cubicBezTo>
                  <a:pt x="997" y="111"/>
                  <a:pt x="997" y="107"/>
                  <a:pt x="996" y="104"/>
                </a:cubicBezTo>
                <a:cubicBezTo>
                  <a:pt x="995" y="100"/>
                  <a:pt x="994" y="96"/>
                  <a:pt x="992" y="92"/>
                </a:cubicBezTo>
                <a:cubicBezTo>
                  <a:pt x="990" y="90"/>
                  <a:pt x="989" y="88"/>
                  <a:pt x="986" y="88"/>
                </a:cubicBezTo>
                <a:cubicBezTo>
                  <a:pt x="986" y="88"/>
                  <a:pt x="986" y="88"/>
                  <a:pt x="986" y="88"/>
                </a:cubicBezTo>
                <a:cubicBezTo>
                  <a:pt x="982" y="88"/>
                  <a:pt x="979" y="94"/>
                  <a:pt x="977" y="98"/>
                </a:cubicBezTo>
                <a:cubicBezTo>
                  <a:pt x="973" y="108"/>
                  <a:pt x="969" y="119"/>
                  <a:pt x="966" y="129"/>
                </a:cubicBezTo>
                <a:cubicBezTo>
                  <a:pt x="956" y="158"/>
                  <a:pt x="945" y="187"/>
                  <a:pt x="933" y="215"/>
                </a:cubicBezTo>
                <a:cubicBezTo>
                  <a:pt x="930" y="222"/>
                  <a:pt x="927" y="229"/>
                  <a:pt x="924" y="236"/>
                </a:cubicBezTo>
                <a:cubicBezTo>
                  <a:pt x="923" y="239"/>
                  <a:pt x="921" y="243"/>
                  <a:pt x="919" y="246"/>
                </a:cubicBezTo>
                <a:cubicBezTo>
                  <a:pt x="915" y="257"/>
                  <a:pt x="915" y="257"/>
                  <a:pt x="915" y="257"/>
                </a:cubicBezTo>
                <a:cubicBezTo>
                  <a:pt x="905" y="277"/>
                  <a:pt x="894" y="298"/>
                  <a:pt x="883" y="318"/>
                </a:cubicBezTo>
                <a:cubicBezTo>
                  <a:pt x="877" y="328"/>
                  <a:pt x="872" y="338"/>
                  <a:pt x="866" y="347"/>
                </a:cubicBezTo>
                <a:cubicBezTo>
                  <a:pt x="863" y="352"/>
                  <a:pt x="860" y="357"/>
                  <a:pt x="857" y="362"/>
                </a:cubicBezTo>
                <a:cubicBezTo>
                  <a:pt x="847" y="376"/>
                  <a:pt x="847" y="376"/>
                  <a:pt x="847" y="376"/>
                </a:cubicBezTo>
                <a:cubicBezTo>
                  <a:pt x="844" y="381"/>
                  <a:pt x="841" y="386"/>
                  <a:pt x="837" y="391"/>
                </a:cubicBezTo>
                <a:cubicBezTo>
                  <a:pt x="834" y="395"/>
                  <a:pt x="831" y="400"/>
                  <a:pt x="827" y="405"/>
                </a:cubicBezTo>
                <a:cubicBezTo>
                  <a:pt x="817" y="418"/>
                  <a:pt x="817" y="418"/>
                  <a:pt x="817" y="418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07" y="432"/>
                  <a:pt x="807" y="432"/>
                  <a:pt x="807" y="432"/>
                </a:cubicBezTo>
                <a:cubicBezTo>
                  <a:pt x="791" y="453"/>
                  <a:pt x="773" y="472"/>
                  <a:pt x="755" y="491"/>
                </a:cubicBezTo>
                <a:cubicBezTo>
                  <a:pt x="741" y="506"/>
                  <a:pt x="741" y="506"/>
                  <a:pt x="741" y="506"/>
                </a:cubicBezTo>
                <a:cubicBezTo>
                  <a:pt x="726" y="519"/>
                  <a:pt x="726" y="519"/>
                  <a:pt x="726" y="519"/>
                </a:cubicBezTo>
                <a:cubicBezTo>
                  <a:pt x="722" y="524"/>
                  <a:pt x="717" y="528"/>
                  <a:pt x="712" y="533"/>
                </a:cubicBezTo>
                <a:cubicBezTo>
                  <a:pt x="707" y="537"/>
                  <a:pt x="702" y="541"/>
                  <a:pt x="697" y="546"/>
                </a:cubicBezTo>
                <a:cubicBezTo>
                  <a:pt x="645" y="590"/>
                  <a:pt x="587" y="627"/>
                  <a:pt x="524" y="654"/>
                </a:cubicBezTo>
                <a:cubicBezTo>
                  <a:pt x="503" y="663"/>
                  <a:pt x="503" y="663"/>
                  <a:pt x="503" y="663"/>
                </a:cubicBezTo>
                <a:cubicBezTo>
                  <a:pt x="499" y="664"/>
                  <a:pt x="495" y="665"/>
                  <a:pt x="492" y="667"/>
                </a:cubicBezTo>
                <a:cubicBezTo>
                  <a:pt x="481" y="671"/>
                  <a:pt x="481" y="671"/>
                  <a:pt x="481" y="671"/>
                </a:cubicBezTo>
                <a:cubicBezTo>
                  <a:pt x="475" y="673"/>
                  <a:pt x="475" y="673"/>
                  <a:pt x="475" y="673"/>
                </a:cubicBezTo>
                <a:cubicBezTo>
                  <a:pt x="473" y="673"/>
                  <a:pt x="471" y="674"/>
                  <a:pt x="469" y="674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4" y="679"/>
                  <a:pt x="451" y="680"/>
                  <a:pt x="447" y="682"/>
                </a:cubicBezTo>
                <a:cubicBezTo>
                  <a:pt x="443" y="682"/>
                  <a:pt x="439" y="684"/>
                  <a:pt x="436" y="685"/>
                </a:cubicBezTo>
                <a:cubicBezTo>
                  <a:pt x="402" y="693"/>
                  <a:pt x="367" y="695"/>
                  <a:pt x="332" y="695"/>
                </a:cubicBezTo>
                <a:cubicBezTo>
                  <a:pt x="331" y="695"/>
                  <a:pt x="330" y="695"/>
                  <a:pt x="328" y="695"/>
                </a:cubicBezTo>
                <a:cubicBezTo>
                  <a:pt x="291" y="695"/>
                  <a:pt x="254" y="691"/>
                  <a:pt x="218" y="682"/>
                </a:cubicBezTo>
                <a:cubicBezTo>
                  <a:pt x="183" y="672"/>
                  <a:pt x="149" y="656"/>
                  <a:pt x="121" y="632"/>
                </a:cubicBezTo>
                <a:cubicBezTo>
                  <a:pt x="108" y="621"/>
                  <a:pt x="95" y="607"/>
                  <a:pt x="86" y="592"/>
                </a:cubicBezTo>
                <a:cubicBezTo>
                  <a:pt x="85" y="590"/>
                  <a:pt x="83" y="588"/>
                  <a:pt x="82" y="586"/>
                </a:cubicBezTo>
                <a:cubicBezTo>
                  <a:pt x="79" y="580"/>
                  <a:pt x="79" y="580"/>
                  <a:pt x="79" y="580"/>
                </a:cubicBezTo>
                <a:cubicBezTo>
                  <a:pt x="77" y="576"/>
                  <a:pt x="76" y="572"/>
                  <a:pt x="74" y="568"/>
                </a:cubicBezTo>
                <a:cubicBezTo>
                  <a:pt x="73" y="565"/>
                  <a:pt x="72" y="563"/>
                  <a:pt x="71" y="561"/>
                </a:cubicBezTo>
                <a:cubicBezTo>
                  <a:pt x="71" y="559"/>
                  <a:pt x="70" y="557"/>
                  <a:pt x="69" y="555"/>
                </a:cubicBezTo>
                <a:cubicBezTo>
                  <a:pt x="68" y="550"/>
                  <a:pt x="67" y="546"/>
                  <a:pt x="66" y="541"/>
                </a:cubicBezTo>
                <a:cubicBezTo>
                  <a:pt x="63" y="523"/>
                  <a:pt x="62" y="505"/>
                  <a:pt x="63" y="486"/>
                </a:cubicBezTo>
                <a:cubicBezTo>
                  <a:pt x="64" y="467"/>
                  <a:pt x="66" y="449"/>
                  <a:pt x="70" y="431"/>
                </a:cubicBezTo>
                <a:cubicBezTo>
                  <a:pt x="78" y="395"/>
                  <a:pt x="91" y="359"/>
                  <a:pt x="109" y="327"/>
                </a:cubicBezTo>
                <a:cubicBezTo>
                  <a:pt x="115" y="314"/>
                  <a:pt x="123" y="301"/>
                  <a:pt x="131" y="289"/>
                </a:cubicBezTo>
                <a:cubicBezTo>
                  <a:pt x="132" y="290"/>
                  <a:pt x="133" y="290"/>
                  <a:pt x="133" y="291"/>
                </a:cubicBezTo>
                <a:cubicBezTo>
                  <a:pt x="137" y="294"/>
                  <a:pt x="142" y="298"/>
                  <a:pt x="147" y="298"/>
                </a:cubicBezTo>
                <a:cubicBezTo>
                  <a:pt x="149" y="298"/>
                  <a:pt x="150" y="298"/>
                  <a:pt x="152" y="298"/>
                </a:cubicBezTo>
                <a:cubicBezTo>
                  <a:pt x="154" y="298"/>
                  <a:pt x="155" y="298"/>
                  <a:pt x="157" y="298"/>
                </a:cubicBezTo>
                <a:cubicBezTo>
                  <a:pt x="159" y="298"/>
                  <a:pt x="162" y="297"/>
                  <a:pt x="163" y="295"/>
                </a:cubicBezTo>
                <a:cubicBezTo>
                  <a:pt x="165" y="292"/>
                  <a:pt x="163" y="288"/>
                  <a:pt x="162" y="285"/>
                </a:cubicBezTo>
                <a:cubicBezTo>
                  <a:pt x="158" y="278"/>
                  <a:pt x="153" y="273"/>
                  <a:pt x="148" y="267"/>
                </a:cubicBezTo>
                <a:cubicBezTo>
                  <a:pt x="156" y="257"/>
                  <a:pt x="165" y="247"/>
                  <a:pt x="175" y="237"/>
                </a:cubicBezTo>
                <a:cubicBezTo>
                  <a:pt x="182" y="231"/>
                  <a:pt x="188" y="225"/>
                  <a:pt x="196" y="219"/>
                </a:cubicBezTo>
                <a:cubicBezTo>
                  <a:pt x="197" y="219"/>
                  <a:pt x="198" y="218"/>
                  <a:pt x="199" y="217"/>
                </a:cubicBezTo>
                <a:cubicBezTo>
                  <a:pt x="202" y="215"/>
                  <a:pt x="202" y="215"/>
                  <a:pt x="202" y="215"/>
                </a:cubicBezTo>
                <a:cubicBezTo>
                  <a:pt x="203" y="214"/>
                  <a:pt x="206" y="212"/>
                  <a:pt x="207" y="211"/>
                </a:cubicBezTo>
                <a:cubicBezTo>
                  <a:pt x="208" y="210"/>
                  <a:pt x="208" y="209"/>
                  <a:pt x="208" y="208"/>
                </a:cubicBezTo>
                <a:cubicBezTo>
                  <a:pt x="208" y="206"/>
                  <a:pt x="207" y="206"/>
                  <a:pt x="205" y="206"/>
                </a:cubicBezTo>
                <a:cubicBezTo>
                  <a:pt x="204" y="206"/>
                  <a:pt x="202" y="206"/>
                  <a:pt x="201" y="207"/>
                </a:cubicBezTo>
                <a:cubicBezTo>
                  <a:pt x="178" y="222"/>
                  <a:pt x="158" y="240"/>
                  <a:pt x="141" y="260"/>
                </a:cubicBezTo>
                <a:cubicBezTo>
                  <a:pt x="129" y="246"/>
                  <a:pt x="117" y="233"/>
                  <a:pt x="104" y="220"/>
                </a:cubicBezTo>
                <a:cubicBezTo>
                  <a:pt x="97" y="213"/>
                  <a:pt x="89" y="205"/>
                  <a:pt x="82" y="198"/>
                </a:cubicBezTo>
                <a:cubicBezTo>
                  <a:pt x="48" y="165"/>
                  <a:pt x="48" y="165"/>
                  <a:pt x="48" y="165"/>
                </a:cubicBezTo>
                <a:cubicBezTo>
                  <a:pt x="39" y="157"/>
                  <a:pt x="39" y="157"/>
                  <a:pt x="39" y="157"/>
                </a:cubicBezTo>
                <a:cubicBezTo>
                  <a:pt x="39" y="157"/>
                  <a:pt x="38" y="156"/>
                  <a:pt x="38" y="156"/>
                </a:cubicBezTo>
                <a:cubicBezTo>
                  <a:pt x="36" y="155"/>
                  <a:pt x="36" y="153"/>
                  <a:pt x="38" y="152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42" y="150"/>
                  <a:pt x="42" y="150"/>
                  <a:pt x="42" y="150"/>
                </a:cubicBezTo>
                <a:cubicBezTo>
                  <a:pt x="44" y="149"/>
                  <a:pt x="44" y="149"/>
                  <a:pt x="44" y="149"/>
                </a:cubicBezTo>
                <a:cubicBezTo>
                  <a:pt x="54" y="145"/>
                  <a:pt x="54" y="145"/>
                  <a:pt x="54" y="145"/>
                </a:cubicBezTo>
                <a:cubicBezTo>
                  <a:pt x="73" y="137"/>
                  <a:pt x="73" y="137"/>
                  <a:pt x="73" y="137"/>
                </a:cubicBezTo>
                <a:cubicBezTo>
                  <a:pt x="107" y="123"/>
                  <a:pt x="141" y="111"/>
                  <a:pt x="175" y="99"/>
                </a:cubicBezTo>
                <a:cubicBezTo>
                  <a:pt x="219" y="82"/>
                  <a:pt x="263" y="67"/>
                  <a:pt x="307" y="51"/>
                </a:cubicBezTo>
                <a:cubicBezTo>
                  <a:pt x="337" y="40"/>
                  <a:pt x="337" y="40"/>
                  <a:pt x="337" y="40"/>
                </a:cubicBezTo>
                <a:cubicBezTo>
                  <a:pt x="342" y="38"/>
                  <a:pt x="347" y="36"/>
                  <a:pt x="352" y="34"/>
                </a:cubicBezTo>
                <a:cubicBezTo>
                  <a:pt x="356" y="32"/>
                  <a:pt x="356" y="32"/>
                  <a:pt x="356" y="32"/>
                </a:cubicBezTo>
                <a:cubicBezTo>
                  <a:pt x="358" y="32"/>
                  <a:pt x="358" y="32"/>
                  <a:pt x="358" y="32"/>
                </a:cubicBezTo>
                <a:cubicBezTo>
                  <a:pt x="359" y="31"/>
                  <a:pt x="361" y="30"/>
                  <a:pt x="362" y="30"/>
                </a:cubicBezTo>
                <a:cubicBezTo>
                  <a:pt x="364" y="29"/>
                  <a:pt x="366" y="29"/>
                  <a:pt x="368" y="29"/>
                </a:cubicBezTo>
                <a:cubicBezTo>
                  <a:pt x="369" y="29"/>
                  <a:pt x="371" y="29"/>
                  <a:pt x="373" y="31"/>
                </a:cubicBezTo>
                <a:cubicBezTo>
                  <a:pt x="373" y="31"/>
                  <a:pt x="374" y="32"/>
                  <a:pt x="374" y="33"/>
                </a:cubicBezTo>
                <a:cubicBezTo>
                  <a:pt x="373" y="36"/>
                  <a:pt x="373" y="36"/>
                  <a:pt x="373" y="36"/>
                </a:cubicBezTo>
                <a:cubicBezTo>
                  <a:pt x="372" y="41"/>
                  <a:pt x="372" y="41"/>
                  <a:pt x="372" y="41"/>
                </a:cubicBezTo>
                <a:cubicBezTo>
                  <a:pt x="371" y="47"/>
                  <a:pt x="371" y="47"/>
                  <a:pt x="371" y="47"/>
                </a:cubicBezTo>
                <a:cubicBezTo>
                  <a:pt x="368" y="55"/>
                  <a:pt x="368" y="55"/>
                  <a:pt x="368" y="55"/>
                </a:cubicBezTo>
                <a:cubicBezTo>
                  <a:pt x="364" y="74"/>
                  <a:pt x="364" y="74"/>
                  <a:pt x="364" y="74"/>
                </a:cubicBezTo>
                <a:cubicBezTo>
                  <a:pt x="357" y="98"/>
                  <a:pt x="352" y="123"/>
                  <a:pt x="345" y="147"/>
                </a:cubicBezTo>
                <a:cubicBezTo>
                  <a:pt x="339" y="172"/>
                  <a:pt x="331" y="195"/>
                  <a:pt x="324" y="219"/>
                </a:cubicBezTo>
                <a:cubicBezTo>
                  <a:pt x="317" y="243"/>
                  <a:pt x="312" y="268"/>
                  <a:pt x="306" y="292"/>
                </a:cubicBezTo>
                <a:cubicBezTo>
                  <a:pt x="299" y="317"/>
                  <a:pt x="293" y="341"/>
                  <a:pt x="287" y="366"/>
                </a:cubicBezTo>
                <a:cubicBezTo>
                  <a:pt x="284" y="376"/>
                  <a:pt x="282" y="387"/>
                  <a:pt x="280" y="396"/>
                </a:cubicBezTo>
                <a:cubicBezTo>
                  <a:pt x="279" y="400"/>
                  <a:pt x="279" y="400"/>
                  <a:pt x="279" y="400"/>
                </a:cubicBezTo>
                <a:cubicBezTo>
                  <a:pt x="279" y="401"/>
                  <a:pt x="278" y="402"/>
                  <a:pt x="277" y="403"/>
                </a:cubicBezTo>
                <a:cubicBezTo>
                  <a:pt x="275" y="405"/>
                  <a:pt x="273" y="406"/>
                  <a:pt x="270" y="407"/>
                </a:cubicBezTo>
                <a:cubicBezTo>
                  <a:pt x="269" y="408"/>
                  <a:pt x="268" y="408"/>
                  <a:pt x="267" y="409"/>
                </a:cubicBezTo>
                <a:cubicBezTo>
                  <a:pt x="267" y="409"/>
                  <a:pt x="266" y="409"/>
                  <a:pt x="266" y="409"/>
                </a:cubicBezTo>
                <a:cubicBezTo>
                  <a:pt x="266" y="409"/>
                  <a:pt x="265" y="409"/>
                  <a:pt x="265" y="409"/>
                </a:cubicBezTo>
                <a:cubicBezTo>
                  <a:pt x="264" y="408"/>
                  <a:pt x="264" y="408"/>
                  <a:pt x="263" y="408"/>
                </a:cubicBezTo>
                <a:cubicBezTo>
                  <a:pt x="258" y="403"/>
                  <a:pt x="258" y="403"/>
                  <a:pt x="258" y="403"/>
                </a:cubicBezTo>
                <a:cubicBezTo>
                  <a:pt x="250" y="395"/>
                  <a:pt x="250" y="395"/>
                  <a:pt x="250" y="395"/>
                </a:cubicBezTo>
                <a:cubicBezTo>
                  <a:pt x="231" y="378"/>
                  <a:pt x="212" y="362"/>
                  <a:pt x="193" y="346"/>
                </a:cubicBezTo>
                <a:cubicBezTo>
                  <a:pt x="179" y="334"/>
                  <a:pt x="179" y="334"/>
                  <a:pt x="179" y="334"/>
                </a:cubicBezTo>
                <a:cubicBezTo>
                  <a:pt x="175" y="331"/>
                  <a:pt x="175" y="331"/>
                  <a:pt x="175" y="331"/>
                </a:cubicBezTo>
                <a:cubicBezTo>
                  <a:pt x="174" y="330"/>
                  <a:pt x="173" y="328"/>
                  <a:pt x="172" y="328"/>
                </a:cubicBezTo>
                <a:cubicBezTo>
                  <a:pt x="171" y="328"/>
                  <a:pt x="171" y="328"/>
                  <a:pt x="171" y="328"/>
                </a:cubicBezTo>
                <a:cubicBezTo>
                  <a:pt x="170" y="328"/>
                  <a:pt x="170" y="328"/>
                  <a:pt x="169" y="329"/>
                </a:cubicBezTo>
                <a:cubicBezTo>
                  <a:pt x="167" y="330"/>
                  <a:pt x="167" y="333"/>
                  <a:pt x="169" y="334"/>
                </a:cubicBezTo>
                <a:cubicBezTo>
                  <a:pt x="210" y="373"/>
                  <a:pt x="210" y="373"/>
                  <a:pt x="210" y="373"/>
                </a:cubicBezTo>
                <a:cubicBezTo>
                  <a:pt x="230" y="392"/>
                  <a:pt x="230" y="392"/>
                  <a:pt x="230" y="392"/>
                </a:cubicBezTo>
                <a:cubicBezTo>
                  <a:pt x="240" y="401"/>
                  <a:pt x="240" y="401"/>
                  <a:pt x="240" y="401"/>
                </a:cubicBezTo>
                <a:cubicBezTo>
                  <a:pt x="254" y="415"/>
                  <a:pt x="254" y="415"/>
                  <a:pt x="254" y="415"/>
                </a:cubicBezTo>
                <a:cubicBezTo>
                  <a:pt x="256" y="416"/>
                  <a:pt x="256" y="416"/>
                  <a:pt x="256" y="416"/>
                </a:cubicBezTo>
                <a:cubicBezTo>
                  <a:pt x="256" y="417"/>
                  <a:pt x="256" y="417"/>
                  <a:pt x="256" y="417"/>
                </a:cubicBezTo>
                <a:cubicBezTo>
                  <a:pt x="257" y="418"/>
                  <a:pt x="257" y="418"/>
                  <a:pt x="257" y="418"/>
                </a:cubicBezTo>
                <a:cubicBezTo>
                  <a:pt x="259" y="419"/>
                  <a:pt x="259" y="419"/>
                  <a:pt x="259" y="419"/>
                </a:cubicBezTo>
                <a:cubicBezTo>
                  <a:pt x="261" y="420"/>
                  <a:pt x="261" y="420"/>
                  <a:pt x="261" y="420"/>
                </a:cubicBezTo>
                <a:cubicBezTo>
                  <a:pt x="261" y="420"/>
                  <a:pt x="262" y="420"/>
                  <a:pt x="263" y="420"/>
                </a:cubicBezTo>
                <a:cubicBezTo>
                  <a:pt x="263" y="421"/>
                  <a:pt x="264" y="421"/>
                  <a:pt x="264" y="421"/>
                </a:cubicBezTo>
                <a:cubicBezTo>
                  <a:pt x="265" y="421"/>
                  <a:pt x="266" y="421"/>
                  <a:pt x="267" y="421"/>
                </a:cubicBezTo>
                <a:cubicBezTo>
                  <a:pt x="267" y="421"/>
                  <a:pt x="268" y="421"/>
                  <a:pt x="269" y="421"/>
                </a:cubicBezTo>
                <a:cubicBezTo>
                  <a:pt x="271" y="421"/>
                  <a:pt x="274" y="420"/>
                  <a:pt x="277" y="419"/>
                </a:cubicBezTo>
                <a:cubicBezTo>
                  <a:pt x="280" y="417"/>
                  <a:pt x="282" y="416"/>
                  <a:pt x="284" y="414"/>
                </a:cubicBezTo>
                <a:cubicBezTo>
                  <a:pt x="286" y="413"/>
                  <a:pt x="288" y="411"/>
                  <a:pt x="289" y="410"/>
                </a:cubicBezTo>
                <a:cubicBezTo>
                  <a:pt x="290" y="408"/>
                  <a:pt x="291" y="406"/>
                  <a:pt x="292" y="404"/>
                </a:cubicBezTo>
                <a:cubicBezTo>
                  <a:pt x="292" y="402"/>
                  <a:pt x="293" y="400"/>
                  <a:pt x="294" y="398"/>
                </a:cubicBezTo>
                <a:cubicBezTo>
                  <a:pt x="295" y="391"/>
                  <a:pt x="295" y="391"/>
                  <a:pt x="295" y="391"/>
                </a:cubicBezTo>
                <a:cubicBezTo>
                  <a:pt x="297" y="385"/>
                  <a:pt x="299" y="380"/>
                  <a:pt x="300" y="374"/>
                </a:cubicBezTo>
                <a:cubicBezTo>
                  <a:pt x="309" y="340"/>
                  <a:pt x="309" y="340"/>
                  <a:pt x="309" y="340"/>
                </a:cubicBezTo>
                <a:cubicBezTo>
                  <a:pt x="316" y="318"/>
                  <a:pt x="322" y="295"/>
                  <a:pt x="328" y="273"/>
                </a:cubicBezTo>
                <a:cubicBezTo>
                  <a:pt x="335" y="250"/>
                  <a:pt x="341" y="227"/>
                  <a:pt x="348" y="205"/>
                </a:cubicBezTo>
                <a:cubicBezTo>
                  <a:pt x="352" y="193"/>
                  <a:pt x="355" y="182"/>
                  <a:pt x="359" y="171"/>
                </a:cubicBezTo>
                <a:cubicBezTo>
                  <a:pt x="362" y="160"/>
                  <a:pt x="368" y="144"/>
                  <a:pt x="373" y="129"/>
                </a:cubicBezTo>
                <a:cubicBezTo>
                  <a:pt x="380" y="106"/>
                  <a:pt x="386" y="86"/>
                  <a:pt x="392" y="66"/>
                </a:cubicBezTo>
                <a:cubicBezTo>
                  <a:pt x="394" y="58"/>
                  <a:pt x="394" y="58"/>
                  <a:pt x="394" y="58"/>
                </a:cubicBezTo>
                <a:cubicBezTo>
                  <a:pt x="395" y="56"/>
                  <a:pt x="395" y="56"/>
                  <a:pt x="395" y="56"/>
                </a:cubicBezTo>
                <a:cubicBezTo>
                  <a:pt x="395" y="56"/>
                  <a:pt x="395" y="55"/>
                  <a:pt x="395" y="54"/>
                </a:cubicBezTo>
                <a:cubicBezTo>
                  <a:pt x="395" y="52"/>
                  <a:pt x="396" y="50"/>
                  <a:pt x="396" y="48"/>
                </a:cubicBezTo>
                <a:cubicBezTo>
                  <a:pt x="397" y="39"/>
                  <a:pt x="398" y="31"/>
                  <a:pt x="399" y="23"/>
                </a:cubicBezTo>
                <a:cubicBezTo>
                  <a:pt x="400" y="19"/>
                  <a:pt x="400" y="19"/>
                  <a:pt x="400" y="19"/>
                </a:cubicBezTo>
                <a:cubicBezTo>
                  <a:pt x="400" y="18"/>
                  <a:pt x="400" y="18"/>
                  <a:pt x="400" y="18"/>
                </a:cubicBezTo>
                <a:cubicBezTo>
                  <a:pt x="400" y="17"/>
                  <a:pt x="400" y="17"/>
                  <a:pt x="400" y="17"/>
                </a:cubicBezTo>
                <a:cubicBezTo>
                  <a:pt x="400" y="16"/>
                  <a:pt x="400" y="16"/>
                  <a:pt x="400" y="16"/>
                </a:cubicBezTo>
                <a:cubicBezTo>
                  <a:pt x="400" y="16"/>
                  <a:pt x="400" y="16"/>
                  <a:pt x="400" y="16"/>
                </a:cubicBezTo>
                <a:cubicBezTo>
                  <a:pt x="399" y="14"/>
                  <a:pt x="398" y="12"/>
                  <a:pt x="396" y="11"/>
                </a:cubicBezTo>
                <a:cubicBezTo>
                  <a:pt x="393" y="7"/>
                  <a:pt x="390" y="4"/>
                  <a:pt x="386" y="3"/>
                </a:cubicBezTo>
                <a:cubicBezTo>
                  <a:pt x="382" y="1"/>
                  <a:pt x="377" y="0"/>
                  <a:pt x="373" y="0"/>
                </a:cubicBezTo>
                <a:cubicBezTo>
                  <a:pt x="372" y="0"/>
                  <a:pt x="372" y="0"/>
                  <a:pt x="372" y="0"/>
                </a:cubicBezTo>
              </a:path>
            </a:pathLst>
          </a:custGeo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489218" y="3879100"/>
            <a:ext cx="5290097" cy="1333765"/>
          </a:xfrm>
          <a:prstGeom prst="rect">
            <a:avLst/>
          </a:prstGeom>
        </p:spPr>
        <p:txBody>
          <a:bodyPr vert="horz" lIns="0" tIns="0" rIns="0" bIns="0" rtlCol="0" anchor="t" anchorCtr="0">
            <a:normAutofit fontScale="97500"/>
          </a:bodyPr>
          <a:lstStyle>
            <a:lvl1pPr algn="l" defTabSz="914377" rtl="0" eaLnBrk="1" latinLnBrk="0" hangingPunct="1">
              <a:lnSpc>
                <a:spcPct val="95000"/>
              </a:lnSpc>
              <a:spcBef>
                <a:spcPct val="0"/>
              </a:spcBef>
              <a:buNone/>
              <a:defRPr sz="4200" b="1" kern="1200" spc="-11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1800" dirty="0" smtClean="0"/>
              <a:t>Александр </a:t>
            </a:r>
            <a:r>
              <a:rPr lang="ru-RU" sz="1800" dirty="0" err="1" smtClean="0"/>
              <a:t>Побидаш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b="0" dirty="0" smtClean="0"/>
              <a:t>технический консультант </a:t>
            </a:r>
          </a:p>
          <a:p>
            <a:r>
              <a:rPr lang="ru-RU" sz="1600" b="0" dirty="0" smtClean="0"/>
              <a:t>по бизнес-решениям</a:t>
            </a:r>
            <a:endParaRPr lang="en-GB" sz="1600" b="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2</a:t>
            </a:fld>
            <a:endParaRPr lang="en-GB"/>
          </a:p>
        </p:txBody>
      </p:sp>
      <p:sp>
        <p:nvSpPr>
          <p:cNvPr id="8" name="Date Placeholder 3"/>
          <p:cNvSpPr txBox="1">
            <a:spLocks/>
          </p:cNvSpPr>
          <p:nvPr/>
        </p:nvSpPr>
        <p:spPr>
          <a:xfrm>
            <a:off x="2651507" y="6281985"/>
            <a:ext cx="1171979" cy="252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en-US"/>
            </a:defPPr>
            <a:lvl1pPr marL="0" algn="l" defTabSz="914377" rtl="0" eaLnBrk="1" latinLnBrk="0" hangingPunct="1">
              <a:defRPr sz="95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 smtClean="0"/>
              <a:t>25/07/2019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54792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2935" y="365126"/>
            <a:ext cx="7739939" cy="221028"/>
          </a:xfrm>
        </p:spPr>
        <p:txBody>
          <a:bodyPr/>
          <a:lstStyle/>
          <a:p>
            <a:r>
              <a:rPr lang="ru-RU" dirty="0" smtClean="0"/>
              <a:t>Введение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dirty="0" smtClean="0"/>
              <a:t>25/07/2019</a:t>
            </a:r>
            <a:endParaRPr lang="en-GB" dirty="0"/>
          </a:p>
        </p:txBody>
      </p:sp>
      <p:pic>
        <p:nvPicPr>
          <p:cNvPr id="3076" name="Picture 4" descr="https://www.kyoceradocumentsolutions.co.uk/content/dam/kyocera/common/images/hero/hero_1536x960_groupdiscussion.jpg/jcr%3Acontent/renditions/cq5dam.resized.img.1536.large.time1554212844669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15" r="5521"/>
          <a:stretch/>
        </p:blipFill>
        <p:spPr bwMode="auto">
          <a:xfrm>
            <a:off x="5869242" y="1073997"/>
            <a:ext cx="6322758" cy="447215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383478"/>
            <a:ext cx="5195908" cy="4162669"/>
          </a:xfrm>
        </p:spPr>
        <p:txBody>
          <a:bodyPr/>
          <a:lstStyle/>
          <a:p>
            <a:pPr marL="0" indent="0">
              <a:buNone/>
            </a:pPr>
            <a:r>
              <a:rPr lang="ru-RU" sz="1600" dirty="0">
                <a:solidFill>
                  <a:schemeClr val="tx1"/>
                </a:solidFill>
              </a:rPr>
              <a:t>Сегодня побеждают </a:t>
            </a:r>
            <a:endParaRPr lang="en-US" sz="1600" dirty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en-US" sz="1600" dirty="0" smtClean="0">
                <a:solidFill>
                  <a:schemeClr val="tx1"/>
                </a:solidFill>
              </a:rPr>
              <a:t>	</a:t>
            </a:r>
            <a:r>
              <a:rPr lang="ru-RU" sz="1600" dirty="0">
                <a:solidFill>
                  <a:schemeClr val="tx1"/>
                </a:solidFill>
              </a:rPr>
              <a:t>самые</a:t>
            </a:r>
            <a:r>
              <a:rPr lang="ru-RU" sz="1600" dirty="0" smtClean="0">
                <a:solidFill>
                  <a:schemeClr val="tx1"/>
                </a:solidFill>
              </a:rPr>
              <a:t> </a:t>
            </a:r>
            <a:r>
              <a:rPr lang="ru-RU" sz="2000" b="1" dirty="0">
                <a:solidFill>
                  <a:schemeClr val="accent1"/>
                </a:solidFill>
              </a:rPr>
              <a:t>быстрые</a:t>
            </a:r>
            <a:r>
              <a:rPr lang="ru-RU" sz="1600" dirty="0">
                <a:solidFill>
                  <a:schemeClr val="tx1"/>
                </a:solidFill>
              </a:rPr>
              <a:t> </a:t>
            </a:r>
            <a:endParaRPr lang="en-US" sz="1600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en-US" sz="1600" dirty="0">
                <a:solidFill>
                  <a:schemeClr val="tx1"/>
                </a:solidFill>
              </a:rPr>
              <a:t>	</a:t>
            </a:r>
            <a:r>
              <a:rPr lang="en-US" sz="1600" dirty="0" smtClean="0">
                <a:solidFill>
                  <a:schemeClr val="tx1"/>
                </a:solidFill>
              </a:rPr>
              <a:t>	</a:t>
            </a:r>
            <a:r>
              <a:rPr lang="ru-RU" sz="1600" dirty="0" smtClean="0">
                <a:solidFill>
                  <a:schemeClr val="tx1"/>
                </a:solidFill>
              </a:rPr>
              <a:t>и </a:t>
            </a:r>
            <a:r>
              <a:rPr lang="ru-RU" sz="1600" dirty="0">
                <a:solidFill>
                  <a:schemeClr val="tx1"/>
                </a:solidFill>
              </a:rPr>
              <a:t>креативные. </a:t>
            </a:r>
          </a:p>
          <a:p>
            <a:pPr marL="0" indent="0">
              <a:buNone/>
            </a:pPr>
            <a:endParaRPr lang="en-US" sz="1600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sz="1600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ru-RU" sz="1600" dirty="0">
                <a:solidFill>
                  <a:schemeClr val="tx1"/>
                </a:solidFill>
              </a:rPr>
              <a:t>Делайте </a:t>
            </a:r>
            <a:r>
              <a:rPr lang="ru-RU" sz="2000" b="1" dirty="0">
                <a:solidFill>
                  <a:schemeClr val="accent3"/>
                </a:solidFill>
              </a:rPr>
              <a:t>больше</a:t>
            </a:r>
            <a:r>
              <a:rPr lang="ru-RU" sz="1600" dirty="0">
                <a:solidFill>
                  <a:schemeClr val="tx1"/>
                </a:solidFill>
              </a:rPr>
              <a:t> </a:t>
            </a:r>
            <a:endParaRPr lang="en-US" sz="1600" dirty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en-US" sz="1600" dirty="0">
                <a:solidFill>
                  <a:schemeClr val="tx1"/>
                </a:solidFill>
              </a:rPr>
              <a:t>	</a:t>
            </a:r>
            <a:r>
              <a:rPr lang="ru-RU" sz="1600" dirty="0">
                <a:solidFill>
                  <a:schemeClr val="tx1"/>
                </a:solidFill>
              </a:rPr>
              <a:t>и проще </a:t>
            </a:r>
            <a:endParaRPr lang="en-US" sz="1600" dirty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en-US" sz="1600" dirty="0">
                <a:solidFill>
                  <a:schemeClr val="tx1"/>
                </a:solidFill>
              </a:rPr>
              <a:t>		</a:t>
            </a:r>
            <a:r>
              <a:rPr lang="ru-RU" sz="1600" dirty="0">
                <a:solidFill>
                  <a:schemeClr val="tx1"/>
                </a:solidFill>
              </a:rPr>
              <a:t>за меньшее время.</a:t>
            </a:r>
          </a:p>
          <a:p>
            <a:pPr marL="0" indent="0">
              <a:buNone/>
            </a:pPr>
            <a:endParaRPr lang="en-US" sz="1600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sz="1600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ru-RU" sz="1600" dirty="0" smtClean="0">
                <a:solidFill>
                  <a:schemeClr val="tx1"/>
                </a:solidFill>
              </a:rPr>
              <a:t>Сосредоточьтесь </a:t>
            </a:r>
            <a:r>
              <a:rPr lang="ru-RU" sz="1600" dirty="0">
                <a:solidFill>
                  <a:schemeClr val="tx1"/>
                </a:solidFill>
              </a:rPr>
              <a:t>на том, </a:t>
            </a:r>
            <a:endParaRPr lang="en-US" sz="1600" dirty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en-US" sz="1600" dirty="0" smtClean="0">
                <a:solidFill>
                  <a:schemeClr val="tx1"/>
                </a:solidFill>
              </a:rPr>
              <a:t>	</a:t>
            </a:r>
            <a:r>
              <a:rPr lang="ru-RU" sz="1600" dirty="0" smtClean="0">
                <a:solidFill>
                  <a:schemeClr val="tx1"/>
                </a:solidFill>
              </a:rPr>
              <a:t>что </a:t>
            </a:r>
            <a:r>
              <a:rPr lang="ru-RU" sz="1600" dirty="0">
                <a:solidFill>
                  <a:schemeClr val="tx1"/>
                </a:solidFill>
              </a:rPr>
              <a:t>вы делаете </a:t>
            </a:r>
            <a:endParaRPr lang="en-US" sz="1600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en-US" sz="1600" dirty="0">
                <a:solidFill>
                  <a:schemeClr val="tx1"/>
                </a:solidFill>
              </a:rPr>
              <a:t>	</a:t>
            </a:r>
            <a:r>
              <a:rPr lang="en-US" sz="1600" dirty="0" smtClean="0">
                <a:solidFill>
                  <a:schemeClr val="tx1"/>
                </a:solidFill>
              </a:rPr>
              <a:t>	</a:t>
            </a:r>
            <a:r>
              <a:rPr lang="ru-RU" sz="2000" b="1" dirty="0" smtClean="0">
                <a:solidFill>
                  <a:schemeClr val="accent4"/>
                </a:solidFill>
              </a:rPr>
              <a:t>лучше</a:t>
            </a:r>
            <a:r>
              <a:rPr lang="ru-RU" sz="1600" dirty="0" smtClean="0">
                <a:solidFill>
                  <a:schemeClr val="tx1"/>
                </a:solidFill>
              </a:rPr>
              <a:t> </a:t>
            </a:r>
            <a:r>
              <a:rPr lang="ru-RU" sz="1600" dirty="0">
                <a:solidFill>
                  <a:schemeClr val="tx1"/>
                </a:solidFill>
              </a:rPr>
              <a:t>всего.</a:t>
            </a:r>
          </a:p>
          <a:p>
            <a:pPr marL="0" indent="0">
              <a:buNone/>
            </a:pPr>
            <a:endParaRPr lang="en-US" sz="1600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sz="1600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ru-RU" sz="1600" dirty="0">
              <a:solidFill>
                <a:schemeClr val="tx1"/>
              </a:solidFill>
            </a:endParaRPr>
          </a:p>
        </p:txBody>
      </p:sp>
      <p:pic>
        <p:nvPicPr>
          <p:cNvPr id="3078" name="Picture 6" descr="https://image.freepik.com/darmowe-wektory/pracownikow-do-celu-z-wykresu-slupkowego-w-tle_1262-19383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73"/>
          <a:stretch/>
        </p:blipFill>
        <p:spPr bwMode="auto">
          <a:xfrm>
            <a:off x="5826368" y="11723"/>
            <a:ext cx="6349113" cy="6293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overhead shot of a busy office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61" r="2500"/>
          <a:stretch/>
        </p:blipFill>
        <p:spPr bwMode="auto">
          <a:xfrm>
            <a:off x="4342856" y="0"/>
            <a:ext cx="7849666" cy="68697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8418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36104" y="0"/>
            <a:ext cx="6255895" cy="685859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Что такое </a:t>
            </a:r>
            <a:r>
              <a:rPr lang="en-US" dirty="0" smtClean="0"/>
              <a:t>KYOCERA Net Manager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068" y="1818403"/>
            <a:ext cx="4899993" cy="2933330"/>
          </a:xfrm>
        </p:spPr>
        <p:txBody>
          <a:bodyPr/>
          <a:lstStyle/>
          <a:p>
            <a:pPr marL="0" indent="0">
              <a:buNone/>
            </a:pPr>
            <a:r>
              <a:rPr lang="en-US" b="1" dirty="0" smtClean="0">
                <a:solidFill>
                  <a:schemeClr val="accent1"/>
                </a:solidFill>
              </a:rPr>
              <a:t>KYOCERA </a:t>
            </a:r>
            <a:r>
              <a:rPr lang="en-US" b="1" dirty="0">
                <a:solidFill>
                  <a:schemeClr val="accent1"/>
                </a:solidFill>
              </a:rPr>
              <a:t>Net </a:t>
            </a:r>
            <a:r>
              <a:rPr lang="en-US" b="1" dirty="0" smtClean="0">
                <a:solidFill>
                  <a:schemeClr val="accent1"/>
                </a:solidFill>
              </a:rPr>
              <a:t>Manager -</a:t>
            </a:r>
            <a:endParaRPr lang="ru-RU" b="1" dirty="0" smtClean="0">
              <a:solidFill>
                <a:schemeClr val="accent1"/>
              </a:solidFill>
            </a:endParaRPr>
          </a:p>
          <a:p>
            <a:pPr marL="0" indent="0">
              <a:buNone/>
            </a:pPr>
            <a:r>
              <a:rPr lang="en-US" dirty="0" smtClean="0"/>
              <a:t>C</a:t>
            </a:r>
            <a:r>
              <a:rPr lang="ru-RU" dirty="0" err="1" smtClean="0"/>
              <a:t>ерверное</a:t>
            </a:r>
            <a:r>
              <a:rPr lang="ru-RU" dirty="0" smtClean="0"/>
              <a:t> </a:t>
            </a:r>
            <a:r>
              <a:rPr lang="ru-RU" dirty="0"/>
              <a:t>приложение со встроенной функцией </a:t>
            </a:r>
            <a:r>
              <a:rPr lang="ru-RU" dirty="0" err="1"/>
              <a:t>Print&amp;Follow</a:t>
            </a:r>
            <a:r>
              <a:rPr lang="ru-RU" dirty="0"/>
              <a:t>™, </a:t>
            </a:r>
            <a:r>
              <a:rPr lang="ru-RU" dirty="0" smtClean="0"/>
              <a:t>разработанное </a:t>
            </a:r>
            <a:r>
              <a:rPr lang="ru-RU" dirty="0"/>
              <a:t>для </a:t>
            </a:r>
            <a:r>
              <a:rPr lang="ru-RU" dirty="0" smtClean="0">
                <a:solidFill>
                  <a:schemeClr val="tx1"/>
                </a:solidFill>
              </a:rPr>
              <a:t>контроля </a:t>
            </a:r>
            <a:r>
              <a:rPr lang="ru-RU" dirty="0">
                <a:solidFill>
                  <a:schemeClr val="tx1"/>
                </a:solidFill>
              </a:rPr>
              <a:t>и сокращения расходов на печать, создания более эффективных рабочих процессов, повышения уровня безопасности документооборота и уменьшения отходов</a:t>
            </a:r>
            <a:r>
              <a:rPr lang="ru-RU" dirty="0" smtClean="0"/>
              <a:t>.</a:t>
            </a:r>
            <a:endParaRPr lang="en-US" dirty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4</a:t>
            </a:fld>
            <a:endParaRPr lang="en-GB"/>
          </a:p>
        </p:txBody>
      </p:sp>
      <p:grpSp>
        <p:nvGrpSpPr>
          <p:cNvPr id="17" name="Group 16"/>
          <p:cNvGrpSpPr/>
          <p:nvPr/>
        </p:nvGrpSpPr>
        <p:grpSpPr>
          <a:xfrm>
            <a:off x="6532266" y="947031"/>
            <a:ext cx="5137577" cy="4719252"/>
            <a:chOff x="5895184" y="819614"/>
            <a:chExt cx="5964100" cy="5588371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E7854357-9DF5-9F40-916F-26AA5859BE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489552" y="3144659"/>
              <a:ext cx="1369732" cy="1084250"/>
              <a:chOff x="7515671" y="2585578"/>
              <a:chExt cx="435324" cy="368363"/>
            </a:xfrm>
            <a:solidFill>
              <a:schemeClr val="accent4"/>
            </a:solidFill>
          </p:grpSpPr>
          <p:sp>
            <p:nvSpPr>
              <p:cNvPr id="13" name="Rectangle 181"/>
              <p:cNvSpPr>
                <a:spLocks noChangeArrowheads="1"/>
              </p:cNvSpPr>
              <p:nvPr/>
            </p:nvSpPr>
            <p:spPr bwMode="auto">
              <a:xfrm>
                <a:off x="7616114" y="2920460"/>
                <a:ext cx="234367" cy="3348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4" name="Freeform 182"/>
              <p:cNvSpPr>
                <a:spLocks/>
              </p:cNvSpPr>
              <p:nvPr/>
            </p:nvSpPr>
            <p:spPr bwMode="auto">
              <a:xfrm>
                <a:off x="7515671" y="2585578"/>
                <a:ext cx="435324" cy="301401"/>
              </a:xfrm>
              <a:custGeom>
                <a:avLst/>
                <a:gdLst>
                  <a:gd name="T0" fmla="*/ 6150 w 6150"/>
                  <a:gd name="T1" fmla="*/ 1693 h 4258"/>
                  <a:gd name="T2" fmla="*/ 4494 w 6150"/>
                  <a:gd name="T3" fmla="*/ 0 h 4258"/>
                  <a:gd name="T4" fmla="*/ 3075 w 6150"/>
                  <a:gd name="T5" fmla="*/ 1447 h 4258"/>
                  <a:gd name="T6" fmla="*/ 1656 w 6150"/>
                  <a:gd name="T7" fmla="*/ 0 h 4258"/>
                  <a:gd name="T8" fmla="*/ 0 w 6150"/>
                  <a:gd name="T9" fmla="*/ 1693 h 4258"/>
                  <a:gd name="T10" fmla="*/ 0 w 6150"/>
                  <a:gd name="T11" fmla="*/ 2365 h 4258"/>
                  <a:gd name="T12" fmla="*/ 1419 w 6150"/>
                  <a:gd name="T13" fmla="*/ 946 h 4258"/>
                  <a:gd name="T14" fmla="*/ 1419 w 6150"/>
                  <a:gd name="T15" fmla="*/ 3785 h 4258"/>
                  <a:gd name="T16" fmla="*/ 1892 w 6150"/>
                  <a:gd name="T17" fmla="*/ 4258 h 4258"/>
                  <a:gd name="T18" fmla="*/ 1892 w 6150"/>
                  <a:gd name="T19" fmla="*/ 946 h 4258"/>
                  <a:gd name="T20" fmla="*/ 3075 w 6150"/>
                  <a:gd name="T21" fmla="*/ 2129 h 4258"/>
                  <a:gd name="T22" fmla="*/ 4257 w 6150"/>
                  <a:gd name="T23" fmla="*/ 946 h 4258"/>
                  <a:gd name="T24" fmla="*/ 4257 w 6150"/>
                  <a:gd name="T25" fmla="*/ 3785 h 4258"/>
                  <a:gd name="T26" fmla="*/ 4730 w 6150"/>
                  <a:gd name="T27" fmla="*/ 4258 h 4258"/>
                  <a:gd name="T28" fmla="*/ 4730 w 6150"/>
                  <a:gd name="T29" fmla="*/ 946 h 4258"/>
                  <a:gd name="T30" fmla="*/ 6150 w 6150"/>
                  <a:gd name="T31" fmla="*/ 2365 h 4258"/>
                  <a:gd name="T32" fmla="*/ 6150 w 6150"/>
                  <a:gd name="T33" fmla="*/ 1693 h 4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50" h="4258">
                    <a:moveTo>
                      <a:pt x="6150" y="1693"/>
                    </a:moveTo>
                    <a:lnTo>
                      <a:pt x="4494" y="0"/>
                    </a:lnTo>
                    <a:lnTo>
                      <a:pt x="3075" y="1447"/>
                    </a:lnTo>
                    <a:lnTo>
                      <a:pt x="1656" y="0"/>
                    </a:lnTo>
                    <a:lnTo>
                      <a:pt x="0" y="1693"/>
                    </a:lnTo>
                    <a:lnTo>
                      <a:pt x="0" y="2365"/>
                    </a:lnTo>
                    <a:lnTo>
                      <a:pt x="1419" y="946"/>
                    </a:lnTo>
                    <a:lnTo>
                      <a:pt x="1419" y="3785"/>
                    </a:lnTo>
                    <a:lnTo>
                      <a:pt x="1892" y="4258"/>
                    </a:lnTo>
                    <a:lnTo>
                      <a:pt x="1892" y="946"/>
                    </a:lnTo>
                    <a:lnTo>
                      <a:pt x="3075" y="2129"/>
                    </a:lnTo>
                    <a:lnTo>
                      <a:pt x="4257" y="946"/>
                    </a:lnTo>
                    <a:lnTo>
                      <a:pt x="4257" y="3785"/>
                    </a:lnTo>
                    <a:lnTo>
                      <a:pt x="4730" y="4258"/>
                    </a:lnTo>
                    <a:lnTo>
                      <a:pt x="4730" y="946"/>
                    </a:lnTo>
                    <a:lnTo>
                      <a:pt x="6150" y="2365"/>
                    </a:lnTo>
                    <a:lnTo>
                      <a:pt x="6150" y="16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15" name="Freeform 186"/>
            <p:cNvSpPr>
              <a:spLocks noChangeAspect="1" noEditPoints="1"/>
            </p:cNvSpPr>
            <p:nvPr/>
          </p:nvSpPr>
          <p:spPr bwMode="auto">
            <a:xfrm>
              <a:off x="5895184" y="3015806"/>
              <a:ext cx="1238226" cy="1213103"/>
            </a:xfrm>
            <a:custGeom>
              <a:avLst/>
              <a:gdLst>
                <a:gd name="T0" fmla="*/ 3785 w 5204"/>
                <a:gd name="T1" fmla="*/ 2365 h 6150"/>
                <a:gd name="T2" fmla="*/ 4258 w 5204"/>
                <a:gd name="T3" fmla="*/ 2365 h 6150"/>
                <a:gd name="T4" fmla="*/ 2602 w 5204"/>
                <a:gd name="T5" fmla="*/ 0 h 6150"/>
                <a:gd name="T6" fmla="*/ 946 w 5204"/>
                <a:gd name="T7" fmla="*/ 2365 h 6150"/>
                <a:gd name="T8" fmla="*/ 1419 w 5204"/>
                <a:gd name="T9" fmla="*/ 2365 h 6150"/>
                <a:gd name="T10" fmla="*/ 0 w 5204"/>
                <a:gd name="T11" fmla="*/ 4257 h 6150"/>
                <a:gd name="T12" fmla="*/ 2365 w 5204"/>
                <a:gd name="T13" fmla="*/ 4257 h 6150"/>
                <a:gd name="T14" fmla="*/ 2365 w 5204"/>
                <a:gd name="T15" fmla="*/ 5677 h 6150"/>
                <a:gd name="T16" fmla="*/ 2838 w 5204"/>
                <a:gd name="T17" fmla="*/ 6150 h 6150"/>
                <a:gd name="T18" fmla="*/ 2838 w 5204"/>
                <a:gd name="T19" fmla="*/ 4257 h 6150"/>
                <a:gd name="T20" fmla="*/ 5204 w 5204"/>
                <a:gd name="T21" fmla="*/ 4257 h 6150"/>
                <a:gd name="T22" fmla="*/ 3785 w 5204"/>
                <a:gd name="T23" fmla="*/ 2365 h 6150"/>
                <a:gd name="T24" fmla="*/ 2365 w 5204"/>
                <a:gd name="T25" fmla="*/ 3784 h 6150"/>
                <a:gd name="T26" fmla="*/ 946 w 5204"/>
                <a:gd name="T27" fmla="*/ 3784 h 6150"/>
                <a:gd name="T28" fmla="*/ 1797 w 5204"/>
                <a:gd name="T29" fmla="*/ 2649 h 6150"/>
                <a:gd name="T30" fmla="*/ 2365 w 5204"/>
                <a:gd name="T31" fmla="*/ 1892 h 6150"/>
                <a:gd name="T32" fmla="*/ 2365 w 5204"/>
                <a:gd name="T33" fmla="*/ 3784 h 6150"/>
                <a:gd name="T34" fmla="*/ 1854 w 5204"/>
                <a:gd name="T35" fmla="*/ 1892 h 6150"/>
                <a:gd name="T36" fmla="*/ 2602 w 5204"/>
                <a:gd name="T37" fmla="*/ 825 h 6150"/>
                <a:gd name="T38" fmla="*/ 3349 w 5204"/>
                <a:gd name="T39" fmla="*/ 1892 h 6150"/>
                <a:gd name="T40" fmla="*/ 2838 w 5204"/>
                <a:gd name="T41" fmla="*/ 1892 h 6150"/>
                <a:gd name="T42" fmla="*/ 3406 w 5204"/>
                <a:gd name="T43" fmla="*/ 2649 h 6150"/>
                <a:gd name="T44" fmla="*/ 4258 w 5204"/>
                <a:gd name="T45" fmla="*/ 3784 h 6150"/>
                <a:gd name="T46" fmla="*/ 2838 w 5204"/>
                <a:gd name="T47" fmla="*/ 3784 h 6150"/>
                <a:gd name="T48" fmla="*/ 2838 w 5204"/>
                <a:gd name="T49" fmla="*/ 1892 h 6150"/>
                <a:gd name="T50" fmla="*/ 1854 w 5204"/>
                <a:gd name="T51" fmla="*/ 1892 h 6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04" h="6150">
                  <a:moveTo>
                    <a:pt x="3785" y="2365"/>
                  </a:moveTo>
                  <a:lnTo>
                    <a:pt x="4258" y="2365"/>
                  </a:lnTo>
                  <a:lnTo>
                    <a:pt x="2602" y="0"/>
                  </a:lnTo>
                  <a:lnTo>
                    <a:pt x="946" y="2365"/>
                  </a:lnTo>
                  <a:lnTo>
                    <a:pt x="1419" y="2365"/>
                  </a:lnTo>
                  <a:lnTo>
                    <a:pt x="0" y="4257"/>
                  </a:lnTo>
                  <a:lnTo>
                    <a:pt x="2365" y="4257"/>
                  </a:lnTo>
                  <a:lnTo>
                    <a:pt x="2365" y="5677"/>
                  </a:lnTo>
                  <a:lnTo>
                    <a:pt x="2838" y="6150"/>
                  </a:lnTo>
                  <a:lnTo>
                    <a:pt x="2838" y="4257"/>
                  </a:lnTo>
                  <a:lnTo>
                    <a:pt x="5204" y="4257"/>
                  </a:lnTo>
                  <a:lnTo>
                    <a:pt x="3785" y="2365"/>
                  </a:lnTo>
                  <a:close/>
                  <a:moveTo>
                    <a:pt x="2365" y="3784"/>
                  </a:moveTo>
                  <a:lnTo>
                    <a:pt x="946" y="3784"/>
                  </a:lnTo>
                  <a:lnTo>
                    <a:pt x="1797" y="2649"/>
                  </a:lnTo>
                  <a:lnTo>
                    <a:pt x="2365" y="1892"/>
                  </a:lnTo>
                  <a:lnTo>
                    <a:pt x="2365" y="3784"/>
                  </a:lnTo>
                  <a:close/>
                  <a:moveTo>
                    <a:pt x="1854" y="1892"/>
                  </a:moveTo>
                  <a:lnTo>
                    <a:pt x="2602" y="825"/>
                  </a:lnTo>
                  <a:lnTo>
                    <a:pt x="3349" y="1892"/>
                  </a:lnTo>
                  <a:lnTo>
                    <a:pt x="2838" y="1892"/>
                  </a:lnTo>
                  <a:lnTo>
                    <a:pt x="3406" y="2649"/>
                  </a:lnTo>
                  <a:lnTo>
                    <a:pt x="4258" y="3784"/>
                  </a:lnTo>
                  <a:lnTo>
                    <a:pt x="2838" y="3784"/>
                  </a:lnTo>
                  <a:lnTo>
                    <a:pt x="2838" y="1892"/>
                  </a:lnTo>
                  <a:lnTo>
                    <a:pt x="1854" y="189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5" name="Group 4"/>
            <p:cNvGrpSpPr>
              <a:grpSpLocks noChangeAspect="1"/>
            </p:cNvGrpSpPr>
            <p:nvPr/>
          </p:nvGrpSpPr>
          <p:grpSpPr>
            <a:xfrm>
              <a:off x="8257240" y="819614"/>
              <a:ext cx="1049846" cy="1049846"/>
              <a:chOff x="5653166" y="4644807"/>
              <a:chExt cx="581880" cy="581880"/>
            </a:xfrm>
          </p:grpSpPr>
          <p:pic>
            <p:nvPicPr>
              <p:cNvPr id="4100" name="Picture 4" descr="http://simpleicon.com/wp-content/uploads/coin-money-2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1000" contrast="-61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53166" y="4644807"/>
                <a:ext cx="581880" cy="58188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8" name="Freeform 60"/>
              <p:cNvSpPr>
                <a:spLocks noChangeAspect="1"/>
              </p:cNvSpPr>
              <p:nvPr/>
            </p:nvSpPr>
            <p:spPr bwMode="auto">
              <a:xfrm rot="2700000" flipV="1">
                <a:off x="6054910" y="4865731"/>
                <a:ext cx="133569" cy="133626"/>
              </a:xfrm>
              <a:custGeom>
                <a:avLst/>
                <a:gdLst>
                  <a:gd name="T0" fmla="*/ 331 w 2366"/>
                  <a:gd name="T1" fmla="*/ 2367 h 2367"/>
                  <a:gd name="T2" fmla="*/ 1893 w 2366"/>
                  <a:gd name="T3" fmla="*/ 805 h 2367"/>
                  <a:gd name="T4" fmla="*/ 1893 w 2366"/>
                  <a:gd name="T5" fmla="*/ 1893 h 2367"/>
                  <a:gd name="T6" fmla="*/ 2366 w 2366"/>
                  <a:gd name="T7" fmla="*/ 1893 h 2367"/>
                  <a:gd name="T8" fmla="*/ 2366 w 2366"/>
                  <a:gd name="T9" fmla="*/ 0 h 2367"/>
                  <a:gd name="T10" fmla="*/ 473 w 2366"/>
                  <a:gd name="T11" fmla="*/ 0 h 2367"/>
                  <a:gd name="T12" fmla="*/ 473 w 2366"/>
                  <a:gd name="T13" fmla="*/ 473 h 2367"/>
                  <a:gd name="T14" fmla="*/ 1552 w 2366"/>
                  <a:gd name="T15" fmla="*/ 473 h 2367"/>
                  <a:gd name="T16" fmla="*/ 0 w 2366"/>
                  <a:gd name="T17" fmla="*/ 2026 h 2367"/>
                  <a:gd name="T18" fmla="*/ 331 w 2366"/>
                  <a:gd name="T19" fmla="*/ 2367 h 2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66" h="2367">
                    <a:moveTo>
                      <a:pt x="331" y="2367"/>
                    </a:moveTo>
                    <a:lnTo>
                      <a:pt x="1893" y="805"/>
                    </a:lnTo>
                    <a:lnTo>
                      <a:pt x="1893" y="1893"/>
                    </a:lnTo>
                    <a:lnTo>
                      <a:pt x="2366" y="1893"/>
                    </a:lnTo>
                    <a:lnTo>
                      <a:pt x="2366" y="0"/>
                    </a:lnTo>
                    <a:lnTo>
                      <a:pt x="473" y="0"/>
                    </a:lnTo>
                    <a:lnTo>
                      <a:pt x="473" y="473"/>
                    </a:lnTo>
                    <a:lnTo>
                      <a:pt x="1552" y="473"/>
                    </a:lnTo>
                    <a:lnTo>
                      <a:pt x="0" y="2026"/>
                    </a:lnTo>
                    <a:lnTo>
                      <a:pt x="331" y="23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0" name="Freeform 60"/>
              <p:cNvSpPr>
                <a:spLocks noChangeAspect="1"/>
              </p:cNvSpPr>
              <p:nvPr/>
            </p:nvSpPr>
            <p:spPr bwMode="auto">
              <a:xfrm rot="2700000" flipV="1">
                <a:off x="5696501" y="4865731"/>
                <a:ext cx="133569" cy="133626"/>
              </a:xfrm>
              <a:custGeom>
                <a:avLst/>
                <a:gdLst>
                  <a:gd name="T0" fmla="*/ 331 w 2366"/>
                  <a:gd name="T1" fmla="*/ 2367 h 2367"/>
                  <a:gd name="T2" fmla="*/ 1893 w 2366"/>
                  <a:gd name="T3" fmla="*/ 805 h 2367"/>
                  <a:gd name="T4" fmla="*/ 1893 w 2366"/>
                  <a:gd name="T5" fmla="*/ 1893 h 2367"/>
                  <a:gd name="T6" fmla="*/ 2366 w 2366"/>
                  <a:gd name="T7" fmla="*/ 1893 h 2367"/>
                  <a:gd name="T8" fmla="*/ 2366 w 2366"/>
                  <a:gd name="T9" fmla="*/ 0 h 2367"/>
                  <a:gd name="T10" fmla="*/ 473 w 2366"/>
                  <a:gd name="T11" fmla="*/ 0 h 2367"/>
                  <a:gd name="T12" fmla="*/ 473 w 2366"/>
                  <a:gd name="T13" fmla="*/ 473 h 2367"/>
                  <a:gd name="T14" fmla="*/ 1552 w 2366"/>
                  <a:gd name="T15" fmla="*/ 473 h 2367"/>
                  <a:gd name="T16" fmla="*/ 0 w 2366"/>
                  <a:gd name="T17" fmla="*/ 2026 h 2367"/>
                  <a:gd name="T18" fmla="*/ 331 w 2366"/>
                  <a:gd name="T19" fmla="*/ 2367 h 2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66" h="2367">
                    <a:moveTo>
                      <a:pt x="331" y="2367"/>
                    </a:moveTo>
                    <a:lnTo>
                      <a:pt x="1893" y="805"/>
                    </a:lnTo>
                    <a:lnTo>
                      <a:pt x="1893" y="1893"/>
                    </a:lnTo>
                    <a:lnTo>
                      <a:pt x="2366" y="1893"/>
                    </a:lnTo>
                    <a:lnTo>
                      <a:pt x="2366" y="0"/>
                    </a:lnTo>
                    <a:lnTo>
                      <a:pt x="473" y="0"/>
                    </a:lnTo>
                    <a:lnTo>
                      <a:pt x="473" y="473"/>
                    </a:lnTo>
                    <a:lnTo>
                      <a:pt x="1552" y="473"/>
                    </a:lnTo>
                    <a:lnTo>
                      <a:pt x="0" y="2026"/>
                    </a:lnTo>
                    <a:lnTo>
                      <a:pt x="331" y="23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sp>
          <p:nvSpPr>
            <p:cNvPr id="19" name="Content Placeholder 2"/>
            <p:cNvSpPr txBox="1">
              <a:spLocks/>
            </p:cNvSpPr>
            <p:nvPr/>
          </p:nvSpPr>
          <p:spPr>
            <a:xfrm>
              <a:off x="7581049" y="2851947"/>
              <a:ext cx="2402225" cy="845687"/>
            </a:xfrm>
            <a:prstGeom prst="rect">
              <a:avLst/>
            </a:prstGeom>
          </p:spPr>
          <p:txBody>
            <a:bodyPr vert="horz" lIns="0" tIns="0" rIns="0" bIns="0" rtlCol="0">
              <a:noAutofit/>
            </a:bodyPr>
            <a:lstStyle>
              <a:lvl1pPr marL="215995" indent="-215995" algn="l" defTabSz="914377" rtl="0" eaLnBrk="1" latinLnBrk="0" hangingPunct="1">
                <a:lnSpc>
                  <a:spcPct val="120000"/>
                </a:lnSpc>
                <a:spcBef>
                  <a:spcPts val="0"/>
                </a:spcBef>
                <a:buClr>
                  <a:schemeClr val="tx2"/>
                </a:buClr>
                <a:buSzPct val="100000"/>
                <a:buFont typeface="Arial" panose="020B0604020202020204" pitchFamily="34" charset="0"/>
                <a:buChar char="+"/>
                <a:defRPr sz="1800" b="0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1pPr>
              <a:lvl2pPr marL="446077" indent="-223833" algn="l" defTabSz="914377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tx2"/>
                </a:buClr>
                <a:buSzPct val="100000"/>
                <a:buFont typeface="Arial" panose="020B0604020202020204" pitchFamily="34" charset="0"/>
                <a:buChar char="+"/>
                <a:defRPr sz="1800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2pPr>
              <a:lvl3pPr marL="609585" indent="-187321" algn="l" defTabSz="914377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tx2"/>
                </a:buClr>
                <a:buSzPct val="100000"/>
                <a:buFont typeface="Arial" panose="020B0604020202020204" pitchFamily="34" charset="0"/>
                <a:buChar char="+"/>
                <a:defRPr sz="1600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3pPr>
              <a:lvl4pPr marL="820718" indent="-211133" algn="l" defTabSz="914377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tx2"/>
                </a:buClr>
                <a:buSzPct val="100000"/>
                <a:buFont typeface="Arial" panose="020B0604020202020204" pitchFamily="34" charset="0"/>
                <a:buChar char="+"/>
                <a:defRPr sz="1600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4pPr>
              <a:lvl5pPr marL="1019149" indent="-209545" algn="l" defTabSz="914377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tx2"/>
                </a:buClr>
                <a:buSzPct val="100000"/>
                <a:buFont typeface="Arial" panose="020B0604020202020204" pitchFamily="34" charset="0"/>
                <a:buChar char="+"/>
                <a:defRPr sz="1500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2514537" indent="-228594" algn="l" defTabSz="914377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726" indent="-228594" algn="l" defTabSz="914377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8914" indent="-228594" algn="l" defTabSz="914377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103" indent="-228594" algn="l" defTabSz="914377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r>
                <a:rPr lang="en-US" sz="6600" b="1" spc="-700" dirty="0" smtClean="0"/>
                <a:t>KNM</a:t>
              </a:r>
              <a:endParaRPr lang="ru-RU" sz="7200" b="1" spc="-700" dirty="0" smtClean="0"/>
            </a:p>
            <a:p>
              <a:pPr marL="0" indent="0" algn="ctr">
                <a:buFont typeface="Arial" panose="020B0604020202020204" pitchFamily="34" charset="0"/>
                <a:buNone/>
              </a:pPr>
              <a:endParaRPr lang="en-US" sz="7200" b="1" spc="-700" dirty="0" smtClean="0"/>
            </a:p>
          </p:txBody>
        </p:sp>
        <p:grpSp>
          <p:nvGrpSpPr>
            <p:cNvPr id="21" name="Group 20"/>
            <p:cNvGrpSpPr>
              <a:grpSpLocks noChangeAspect="1"/>
            </p:cNvGrpSpPr>
            <p:nvPr/>
          </p:nvGrpSpPr>
          <p:grpSpPr>
            <a:xfrm>
              <a:off x="8444815" y="5354636"/>
              <a:ext cx="862271" cy="1053349"/>
              <a:chOff x="5571618" y="2330076"/>
              <a:chExt cx="921471" cy="1125668"/>
            </a:xfrm>
          </p:grpSpPr>
          <p:sp>
            <p:nvSpPr>
              <p:cNvPr id="22" name="Freeform 127"/>
              <p:cNvSpPr>
                <a:spLocks/>
              </p:cNvSpPr>
              <p:nvPr/>
            </p:nvSpPr>
            <p:spPr bwMode="auto">
              <a:xfrm>
                <a:off x="5571618" y="2330076"/>
                <a:ext cx="921471" cy="1125668"/>
              </a:xfrm>
              <a:custGeom>
                <a:avLst/>
                <a:gdLst>
                  <a:gd name="T0" fmla="*/ 947 w 4260"/>
                  <a:gd name="T1" fmla="*/ 0 h 5204"/>
                  <a:gd name="T2" fmla="*/ 474 w 4260"/>
                  <a:gd name="T3" fmla="*/ 473 h 5204"/>
                  <a:gd name="T4" fmla="*/ 3787 w 4260"/>
                  <a:gd name="T5" fmla="*/ 473 h 5204"/>
                  <a:gd name="T6" fmla="*/ 3787 w 4260"/>
                  <a:gd name="T7" fmla="*/ 4731 h 5204"/>
                  <a:gd name="T8" fmla="*/ 474 w 4260"/>
                  <a:gd name="T9" fmla="*/ 4731 h 5204"/>
                  <a:gd name="T10" fmla="*/ 474 w 4260"/>
                  <a:gd name="T11" fmla="*/ 473 h 5204"/>
                  <a:gd name="T12" fmla="*/ 0 w 4260"/>
                  <a:gd name="T13" fmla="*/ 946 h 5204"/>
                  <a:gd name="T14" fmla="*/ 0 w 4260"/>
                  <a:gd name="T15" fmla="*/ 5204 h 5204"/>
                  <a:gd name="T16" fmla="*/ 4260 w 4260"/>
                  <a:gd name="T17" fmla="*/ 5204 h 5204"/>
                  <a:gd name="T18" fmla="*/ 4260 w 4260"/>
                  <a:gd name="T19" fmla="*/ 0 h 5204"/>
                  <a:gd name="T20" fmla="*/ 947 w 4260"/>
                  <a:gd name="T21" fmla="*/ 0 h 5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60" h="5204">
                    <a:moveTo>
                      <a:pt x="947" y="0"/>
                    </a:moveTo>
                    <a:lnTo>
                      <a:pt x="474" y="473"/>
                    </a:lnTo>
                    <a:lnTo>
                      <a:pt x="3787" y="473"/>
                    </a:lnTo>
                    <a:lnTo>
                      <a:pt x="3787" y="4731"/>
                    </a:lnTo>
                    <a:lnTo>
                      <a:pt x="474" y="4731"/>
                    </a:lnTo>
                    <a:lnTo>
                      <a:pt x="474" y="473"/>
                    </a:lnTo>
                    <a:lnTo>
                      <a:pt x="0" y="946"/>
                    </a:lnTo>
                    <a:lnTo>
                      <a:pt x="0" y="5204"/>
                    </a:lnTo>
                    <a:lnTo>
                      <a:pt x="4260" y="5204"/>
                    </a:lnTo>
                    <a:lnTo>
                      <a:pt x="4260" y="0"/>
                    </a:lnTo>
                    <a:lnTo>
                      <a:pt x="9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C7F1EFBF-7E30-7846-9A05-2B560D3FA2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790671" y="2547815"/>
                <a:ext cx="483364" cy="690189"/>
                <a:chOff x="454087" y="2588148"/>
                <a:chExt cx="237198" cy="338691"/>
              </a:xfrm>
              <a:solidFill>
                <a:schemeClr val="accent1"/>
              </a:solidFill>
            </p:grpSpPr>
            <p:sp>
              <p:nvSpPr>
                <p:cNvPr id="24" name="Rectangle 20"/>
                <p:cNvSpPr>
                  <a:spLocks noChangeArrowheads="1"/>
                </p:cNvSpPr>
                <p:nvPr/>
              </p:nvSpPr>
              <p:spPr bwMode="auto">
                <a:xfrm>
                  <a:off x="551237" y="2790905"/>
                  <a:ext cx="33855" cy="6778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sz="1351"/>
                </a:p>
              </p:txBody>
            </p:sp>
            <p:sp>
              <p:nvSpPr>
                <p:cNvPr id="25" name="Freeform 19"/>
                <p:cNvSpPr>
                  <a:spLocks noEditPoints="1"/>
                </p:cNvSpPr>
                <p:nvPr/>
              </p:nvSpPr>
              <p:spPr bwMode="auto">
                <a:xfrm>
                  <a:off x="454087" y="2588148"/>
                  <a:ext cx="237198" cy="338691"/>
                </a:xfrm>
                <a:custGeom>
                  <a:avLst/>
                  <a:gdLst>
                    <a:gd name="T0" fmla="*/ 1200 w 1400"/>
                    <a:gd name="T1" fmla="*/ 800 h 2000"/>
                    <a:gd name="T2" fmla="*/ 1200 w 1400"/>
                    <a:gd name="T3" fmla="*/ 498 h 2000"/>
                    <a:gd name="T4" fmla="*/ 700 w 1400"/>
                    <a:gd name="T5" fmla="*/ 0 h 2000"/>
                    <a:gd name="T6" fmla="*/ 200 w 1400"/>
                    <a:gd name="T7" fmla="*/ 504 h 2000"/>
                    <a:gd name="T8" fmla="*/ 200 w 1400"/>
                    <a:gd name="T9" fmla="*/ 800 h 2000"/>
                    <a:gd name="T10" fmla="*/ 0 w 1400"/>
                    <a:gd name="T11" fmla="*/ 800 h 2000"/>
                    <a:gd name="T12" fmla="*/ 0 w 1400"/>
                    <a:gd name="T13" fmla="*/ 2000 h 2000"/>
                    <a:gd name="T14" fmla="*/ 1200 w 1400"/>
                    <a:gd name="T15" fmla="*/ 2000 h 2000"/>
                    <a:gd name="T16" fmla="*/ 1400 w 1400"/>
                    <a:gd name="T17" fmla="*/ 2000 h 2000"/>
                    <a:gd name="T18" fmla="*/ 1400 w 1400"/>
                    <a:gd name="T19" fmla="*/ 800 h 2000"/>
                    <a:gd name="T20" fmla="*/ 1200 w 1400"/>
                    <a:gd name="T21" fmla="*/ 800 h 2000"/>
                    <a:gd name="T22" fmla="*/ 400 w 1400"/>
                    <a:gd name="T23" fmla="*/ 496 h 2000"/>
                    <a:gd name="T24" fmla="*/ 700 w 1400"/>
                    <a:gd name="T25" fmla="*/ 200 h 2000"/>
                    <a:gd name="T26" fmla="*/ 1000 w 1400"/>
                    <a:gd name="T27" fmla="*/ 496 h 2000"/>
                    <a:gd name="T28" fmla="*/ 1000 w 1400"/>
                    <a:gd name="T29" fmla="*/ 796 h 2000"/>
                    <a:gd name="T30" fmla="*/ 400 w 1400"/>
                    <a:gd name="T31" fmla="*/ 796 h 2000"/>
                    <a:gd name="T32" fmla="*/ 400 w 1400"/>
                    <a:gd name="T33" fmla="*/ 496 h 2000"/>
                    <a:gd name="T34" fmla="*/ 1200 w 1400"/>
                    <a:gd name="T35" fmla="*/ 1800 h 2000"/>
                    <a:gd name="T36" fmla="*/ 200 w 1400"/>
                    <a:gd name="T37" fmla="*/ 1800 h 2000"/>
                    <a:gd name="T38" fmla="*/ 200 w 1400"/>
                    <a:gd name="T39" fmla="*/ 1000 h 2000"/>
                    <a:gd name="T40" fmla="*/ 1000 w 1400"/>
                    <a:gd name="T41" fmla="*/ 1000 h 2000"/>
                    <a:gd name="T42" fmla="*/ 1200 w 1400"/>
                    <a:gd name="T43" fmla="*/ 800 h 2000"/>
                    <a:gd name="T44" fmla="*/ 1200 w 1400"/>
                    <a:gd name="T45" fmla="*/ 800 h 2000"/>
                    <a:gd name="T46" fmla="*/ 1200 w 1400"/>
                    <a:gd name="T47" fmla="*/ 1800 h 2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00" h="2000">
                      <a:moveTo>
                        <a:pt x="1200" y="800"/>
                      </a:moveTo>
                      <a:cubicBezTo>
                        <a:pt x="1200" y="498"/>
                        <a:pt x="1200" y="498"/>
                        <a:pt x="1200" y="498"/>
                      </a:cubicBezTo>
                      <a:cubicBezTo>
                        <a:pt x="1200" y="221"/>
                        <a:pt x="976" y="0"/>
                        <a:pt x="700" y="0"/>
                      </a:cubicBezTo>
                      <a:cubicBezTo>
                        <a:pt x="424" y="0"/>
                        <a:pt x="200" y="228"/>
                        <a:pt x="200" y="504"/>
                      </a:cubicBezTo>
                      <a:cubicBezTo>
                        <a:pt x="200" y="800"/>
                        <a:pt x="200" y="800"/>
                        <a:pt x="200" y="800"/>
                      </a:cubicBezTo>
                      <a:cubicBezTo>
                        <a:pt x="0" y="800"/>
                        <a:pt x="0" y="800"/>
                        <a:pt x="0" y="800"/>
                      </a:cubicBezTo>
                      <a:cubicBezTo>
                        <a:pt x="0" y="2000"/>
                        <a:pt x="0" y="2000"/>
                        <a:pt x="0" y="2000"/>
                      </a:cubicBezTo>
                      <a:cubicBezTo>
                        <a:pt x="1200" y="2000"/>
                        <a:pt x="1200" y="2000"/>
                        <a:pt x="1200" y="2000"/>
                      </a:cubicBezTo>
                      <a:cubicBezTo>
                        <a:pt x="1400" y="2000"/>
                        <a:pt x="1400" y="2000"/>
                        <a:pt x="1400" y="2000"/>
                      </a:cubicBezTo>
                      <a:cubicBezTo>
                        <a:pt x="1400" y="800"/>
                        <a:pt x="1400" y="800"/>
                        <a:pt x="1400" y="800"/>
                      </a:cubicBezTo>
                      <a:lnTo>
                        <a:pt x="1200" y="800"/>
                      </a:lnTo>
                      <a:close/>
                      <a:moveTo>
                        <a:pt x="400" y="496"/>
                      </a:moveTo>
                      <a:cubicBezTo>
                        <a:pt x="400" y="331"/>
                        <a:pt x="536" y="200"/>
                        <a:pt x="700" y="200"/>
                      </a:cubicBezTo>
                      <a:cubicBezTo>
                        <a:pt x="864" y="200"/>
                        <a:pt x="1000" y="331"/>
                        <a:pt x="1000" y="496"/>
                      </a:cubicBezTo>
                      <a:cubicBezTo>
                        <a:pt x="1000" y="796"/>
                        <a:pt x="1000" y="796"/>
                        <a:pt x="1000" y="796"/>
                      </a:cubicBezTo>
                      <a:cubicBezTo>
                        <a:pt x="400" y="796"/>
                        <a:pt x="400" y="796"/>
                        <a:pt x="400" y="796"/>
                      </a:cubicBezTo>
                      <a:lnTo>
                        <a:pt x="400" y="496"/>
                      </a:lnTo>
                      <a:close/>
                      <a:moveTo>
                        <a:pt x="1200" y="1800"/>
                      </a:moveTo>
                      <a:cubicBezTo>
                        <a:pt x="200" y="1800"/>
                        <a:pt x="200" y="1800"/>
                        <a:pt x="200" y="1800"/>
                      </a:cubicBezTo>
                      <a:cubicBezTo>
                        <a:pt x="200" y="1000"/>
                        <a:pt x="200" y="1000"/>
                        <a:pt x="200" y="1000"/>
                      </a:cubicBezTo>
                      <a:cubicBezTo>
                        <a:pt x="1000" y="1000"/>
                        <a:pt x="1000" y="1000"/>
                        <a:pt x="1000" y="1000"/>
                      </a:cubicBezTo>
                      <a:cubicBezTo>
                        <a:pt x="1200" y="800"/>
                        <a:pt x="1200" y="800"/>
                        <a:pt x="1200" y="800"/>
                      </a:cubicBezTo>
                      <a:cubicBezTo>
                        <a:pt x="1200" y="800"/>
                        <a:pt x="1200" y="800"/>
                        <a:pt x="1200" y="800"/>
                      </a:cubicBezTo>
                      <a:lnTo>
                        <a:pt x="1200" y="180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sz="1351"/>
                </a:p>
              </p:txBody>
            </p:sp>
          </p:grpSp>
        </p:grpSp>
        <p:grpSp>
          <p:nvGrpSpPr>
            <p:cNvPr id="26" name="Group 25"/>
            <p:cNvGrpSpPr>
              <a:grpSpLocks noChangeAspect="1"/>
            </p:cNvGrpSpPr>
            <p:nvPr/>
          </p:nvGrpSpPr>
          <p:grpSpPr>
            <a:xfrm rot="18325434" flipV="1">
              <a:off x="6506362" y="1842719"/>
              <a:ext cx="1603239" cy="434672"/>
              <a:chOff x="7314313" y="3192341"/>
              <a:chExt cx="419736" cy="140698"/>
            </a:xfrm>
            <a:solidFill>
              <a:schemeClr val="tx2"/>
            </a:solidFill>
          </p:grpSpPr>
          <p:sp>
            <p:nvSpPr>
              <p:cNvPr id="27" name="Freeform 72"/>
              <p:cNvSpPr>
                <a:spLocks noChangeAspect="1"/>
              </p:cNvSpPr>
              <p:nvPr/>
            </p:nvSpPr>
            <p:spPr bwMode="auto">
              <a:xfrm>
                <a:off x="7314313" y="3240329"/>
                <a:ext cx="364491" cy="92710"/>
              </a:xfrm>
              <a:custGeom>
                <a:avLst/>
                <a:gdLst>
                  <a:gd name="T0" fmla="*/ 803 w 809"/>
                  <a:gd name="T1" fmla="*/ 1 h 206"/>
                  <a:gd name="T2" fmla="*/ 723 w 809"/>
                  <a:gd name="T3" fmla="*/ 68 h 206"/>
                  <a:gd name="T4" fmla="*/ 690 w 809"/>
                  <a:gd name="T5" fmla="*/ 90 h 206"/>
                  <a:gd name="T6" fmla="*/ 632 w 809"/>
                  <a:gd name="T7" fmla="*/ 122 h 206"/>
                  <a:gd name="T8" fmla="*/ 577 w 809"/>
                  <a:gd name="T9" fmla="*/ 143 h 206"/>
                  <a:gd name="T10" fmla="*/ 558 w 809"/>
                  <a:gd name="T11" fmla="*/ 148 h 206"/>
                  <a:gd name="T12" fmla="*/ 524 w 809"/>
                  <a:gd name="T13" fmla="*/ 154 h 206"/>
                  <a:gd name="T14" fmla="*/ 499 w 809"/>
                  <a:gd name="T15" fmla="*/ 159 h 206"/>
                  <a:gd name="T16" fmla="*/ 475 w 809"/>
                  <a:gd name="T17" fmla="*/ 163 h 206"/>
                  <a:gd name="T18" fmla="*/ 464 w 809"/>
                  <a:gd name="T19" fmla="*/ 165 h 206"/>
                  <a:gd name="T20" fmla="*/ 426 w 809"/>
                  <a:gd name="T21" fmla="*/ 170 h 206"/>
                  <a:gd name="T22" fmla="*/ 337 w 809"/>
                  <a:gd name="T23" fmla="*/ 175 h 206"/>
                  <a:gd name="T24" fmla="*/ 239 w 809"/>
                  <a:gd name="T25" fmla="*/ 169 h 206"/>
                  <a:gd name="T26" fmla="*/ 96 w 809"/>
                  <a:gd name="T27" fmla="*/ 131 h 206"/>
                  <a:gd name="T28" fmla="*/ 80 w 809"/>
                  <a:gd name="T29" fmla="*/ 123 h 206"/>
                  <a:gd name="T30" fmla="*/ 59 w 809"/>
                  <a:gd name="T31" fmla="*/ 112 h 206"/>
                  <a:gd name="T32" fmla="*/ 45 w 809"/>
                  <a:gd name="T33" fmla="*/ 104 h 206"/>
                  <a:gd name="T34" fmla="*/ 17 w 809"/>
                  <a:gd name="T35" fmla="*/ 91 h 206"/>
                  <a:gd name="T36" fmla="*/ 7 w 809"/>
                  <a:gd name="T37" fmla="*/ 94 h 206"/>
                  <a:gd name="T38" fmla="*/ 3 w 809"/>
                  <a:gd name="T39" fmla="*/ 107 h 206"/>
                  <a:gd name="T40" fmla="*/ 26 w 809"/>
                  <a:gd name="T41" fmla="*/ 127 h 206"/>
                  <a:gd name="T42" fmla="*/ 42 w 809"/>
                  <a:gd name="T43" fmla="*/ 138 h 206"/>
                  <a:gd name="T44" fmla="*/ 59 w 809"/>
                  <a:gd name="T45" fmla="*/ 148 h 206"/>
                  <a:gd name="T46" fmla="*/ 76 w 809"/>
                  <a:gd name="T47" fmla="*/ 156 h 206"/>
                  <a:gd name="T48" fmla="*/ 91 w 809"/>
                  <a:gd name="T49" fmla="*/ 162 h 206"/>
                  <a:gd name="T50" fmla="*/ 108 w 809"/>
                  <a:gd name="T51" fmla="*/ 169 h 206"/>
                  <a:gd name="T52" fmla="*/ 126 w 809"/>
                  <a:gd name="T53" fmla="*/ 175 h 206"/>
                  <a:gd name="T54" fmla="*/ 144 w 809"/>
                  <a:gd name="T55" fmla="*/ 181 h 206"/>
                  <a:gd name="T56" fmla="*/ 162 w 809"/>
                  <a:gd name="T57" fmla="*/ 186 h 206"/>
                  <a:gd name="T58" fmla="*/ 180 w 809"/>
                  <a:gd name="T59" fmla="*/ 190 h 206"/>
                  <a:gd name="T60" fmla="*/ 274 w 809"/>
                  <a:gd name="T61" fmla="*/ 204 h 206"/>
                  <a:gd name="T62" fmla="*/ 385 w 809"/>
                  <a:gd name="T63" fmla="*/ 204 h 206"/>
                  <a:gd name="T64" fmla="*/ 435 w 809"/>
                  <a:gd name="T65" fmla="*/ 197 h 206"/>
                  <a:gd name="T66" fmla="*/ 548 w 809"/>
                  <a:gd name="T67" fmla="*/ 170 h 206"/>
                  <a:gd name="T68" fmla="*/ 618 w 809"/>
                  <a:gd name="T69" fmla="*/ 149 h 206"/>
                  <a:gd name="T70" fmla="*/ 644 w 809"/>
                  <a:gd name="T71" fmla="*/ 136 h 206"/>
                  <a:gd name="T72" fmla="*/ 657 w 809"/>
                  <a:gd name="T73" fmla="*/ 128 h 206"/>
                  <a:gd name="T74" fmla="*/ 682 w 809"/>
                  <a:gd name="T75" fmla="*/ 113 h 206"/>
                  <a:gd name="T76" fmla="*/ 752 w 809"/>
                  <a:gd name="T77" fmla="*/ 61 h 206"/>
                  <a:gd name="T78" fmla="*/ 803 w 809"/>
                  <a:gd name="T79" fmla="*/ 10 h 206"/>
                  <a:gd name="T80" fmla="*/ 808 w 809"/>
                  <a:gd name="T81" fmla="*/ 5 h 206"/>
                  <a:gd name="T82" fmla="*/ 804 w 809"/>
                  <a:gd name="T83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9" h="206">
                    <a:moveTo>
                      <a:pt x="804" y="0"/>
                    </a:moveTo>
                    <a:cubicBezTo>
                      <a:pt x="804" y="0"/>
                      <a:pt x="803" y="1"/>
                      <a:pt x="803" y="1"/>
                    </a:cubicBezTo>
                    <a:cubicBezTo>
                      <a:pt x="790" y="13"/>
                      <a:pt x="777" y="25"/>
                      <a:pt x="764" y="36"/>
                    </a:cubicBezTo>
                    <a:cubicBezTo>
                      <a:pt x="751" y="48"/>
                      <a:pt x="737" y="59"/>
                      <a:pt x="723" y="68"/>
                    </a:cubicBezTo>
                    <a:cubicBezTo>
                      <a:pt x="716" y="73"/>
                      <a:pt x="708" y="78"/>
                      <a:pt x="701" y="83"/>
                    </a:cubicBezTo>
                    <a:cubicBezTo>
                      <a:pt x="690" y="90"/>
                      <a:pt x="690" y="90"/>
                      <a:pt x="690" y="90"/>
                    </a:cubicBezTo>
                    <a:cubicBezTo>
                      <a:pt x="679" y="97"/>
                      <a:pt x="679" y="97"/>
                      <a:pt x="679" y="97"/>
                    </a:cubicBezTo>
                    <a:cubicBezTo>
                      <a:pt x="663" y="106"/>
                      <a:pt x="648" y="115"/>
                      <a:pt x="632" y="122"/>
                    </a:cubicBezTo>
                    <a:cubicBezTo>
                      <a:pt x="616" y="130"/>
                      <a:pt x="600" y="136"/>
                      <a:pt x="583" y="141"/>
                    </a:cubicBezTo>
                    <a:cubicBezTo>
                      <a:pt x="581" y="142"/>
                      <a:pt x="579" y="143"/>
                      <a:pt x="577" y="143"/>
                    </a:cubicBezTo>
                    <a:cubicBezTo>
                      <a:pt x="570" y="145"/>
                      <a:pt x="570" y="145"/>
                      <a:pt x="570" y="145"/>
                    </a:cubicBezTo>
                    <a:cubicBezTo>
                      <a:pt x="566" y="146"/>
                      <a:pt x="562" y="147"/>
                      <a:pt x="558" y="148"/>
                    </a:cubicBezTo>
                    <a:cubicBezTo>
                      <a:pt x="553" y="149"/>
                      <a:pt x="548" y="150"/>
                      <a:pt x="542" y="151"/>
                    </a:cubicBezTo>
                    <a:cubicBezTo>
                      <a:pt x="536" y="152"/>
                      <a:pt x="530" y="153"/>
                      <a:pt x="524" y="154"/>
                    </a:cubicBezTo>
                    <a:cubicBezTo>
                      <a:pt x="520" y="155"/>
                      <a:pt x="516" y="156"/>
                      <a:pt x="512" y="157"/>
                    </a:cubicBezTo>
                    <a:cubicBezTo>
                      <a:pt x="507" y="158"/>
                      <a:pt x="503" y="158"/>
                      <a:pt x="499" y="159"/>
                    </a:cubicBezTo>
                    <a:cubicBezTo>
                      <a:pt x="495" y="160"/>
                      <a:pt x="491" y="161"/>
                      <a:pt x="487" y="161"/>
                    </a:cubicBezTo>
                    <a:cubicBezTo>
                      <a:pt x="483" y="162"/>
                      <a:pt x="479" y="163"/>
                      <a:pt x="475" y="163"/>
                    </a:cubicBezTo>
                    <a:cubicBezTo>
                      <a:pt x="470" y="164"/>
                      <a:pt x="470" y="164"/>
                      <a:pt x="470" y="164"/>
                    </a:cubicBezTo>
                    <a:cubicBezTo>
                      <a:pt x="468" y="165"/>
                      <a:pt x="466" y="165"/>
                      <a:pt x="464" y="165"/>
                    </a:cubicBezTo>
                    <a:cubicBezTo>
                      <a:pt x="460" y="166"/>
                      <a:pt x="456" y="167"/>
                      <a:pt x="452" y="167"/>
                    </a:cubicBezTo>
                    <a:cubicBezTo>
                      <a:pt x="443" y="168"/>
                      <a:pt x="435" y="169"/>
                      <a:pt x="426" y="170"/>
                    </a:cubicBezTo>
                    <a:cubicBezTo>
                      <a:pt x="409" y="172"/>
                      <a:pt x="391" y="173"/>
                      <a:pt x="373" y="174"/>
                    </a:cubicBezTo>
                    <a:cubicBezTo>
                      <a:pt x="361" y="174"/>
                      <a:pt x="349" y="175"/>
                      <a:pt x="337" y="175"/>
                    </a:cubicBezTo>
                    <a:cubicBezTo>
                      <a:pt x="332" y="175"/>
                      <a:pt x="326" y="175"/>
                      <a:pt x="320" y="175"/>
                    </a:cubicBezTo>
                    <a:cubicBezTo>
                      <a:pt x="293" y="174"/>
                      <a:pt x="266" y="172"/>
                      <a:pt x="239" y="169"/>
                    </a:cubicBezTo>
                    <a:cubicBezTo>
                      <a:pt x="214" y="166"/>
                      <a:pt x="190" y="161"/>
                      <a:pt x="166" y="155"/>
                    </a:cubicBezTo>
                    <a:cubicBezTo>
                      <a:pt x="143" y="148"/>
                      <a:pt x="119" y="140"/>
                      <a:pt x="96" y="131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74" y="120"/>
                      <a:pt x="69" y="117"/>
                      <a:pt x="63" y="115"/>
                    </a:cubicBezTo>
                    <a:cubicBezTo>
                      <a:pt x="59" y="112"/>
                      <a:pt x="59" y="112"/>
                      <a:pt x="59" y="112"/>
                    </a:cubicBezTo>
                    <a:cubicBezTo>
                      <a:pt x="57" y="111"/>
                      <a:pt x="56" y="110"/>
                      <a:pt x="54" y="110"/>
                    </a:cubicBezTo>
                    <a:cubicBezTo>
                      <a:pt x="51" y="108"/>
                      <a:pt x="48" y="106"/>
                      <a:pt x="45" y="104"/>
                    </a:cubicBezTo>
                    <a:cubicBezTo>
                      <a:pt x="39" y="101"/>
                      <a:pt x="33" y="97"/>
                      <a:pt x="27" y="95"/>
                    </a:cubicBezTo>
                    <a:cubicBezTo>
                      <a:pt x="24" y="93"/>
                      <a:pt x="21" y="91"/>
                      <a:pt x="17" y="91"/>
                    </a:cubicBezTo>
                    <a:cubicBezTo>
                      <a:pt x="17" y="91"/>
                      <a:pt x="16" y="91"/>
                      <a:pt x="15" y="92"/>
                    </a:cubicBezTo>
                    <a:cubicBezTo>
                      <a:pt x="12" y="92"/>
                      <a:pt x="9" y="93"/>
                      <a:pt x="7" y="94"/>
                    </a:cubicBezTo>
                    <a:cubicBezTo>
                      <a:pt x="4" y="95"/>
                      <a:pt x="2" y="96"/>
                      <a:pt x="1" y="99"/>
                    </a:cubicBezTo>
                    <a:cubicBezTo>
                      <a:pt x="0" y="102"/>
                      <a:pt x="1" y="105"/>
                      <a:pt x="3" y="107"/>
                    </a:cubicBezTo>
                    <a:cubicBezTo>
                      <a:pt x="6" y="112"/>
                      <a:pt x="11" y="116"/>
                      <a:pt x="16" y="120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42" y="138"/>
                      <a:pt x="42" y="138"/>
                      <a:pt x="42" y="138"/>
                    </a:cubicBezTo>
                    <a:cubicBezTo>
                      <a:pt x="48" y="141"/>
                      <a:pt x="48" y="141"/>
                      <a:pt x="48" y="141"/>
                    </a:cubicBezTo>
                    <a:cubicBezTo>
                      <a:pt x="52" y="143"/>
                      <a:pt x="55" y="145"/>
                      <a:pt x="59" y="148"/>
                    </a:cubicBezTo>
                    <a:cubicBezTo>
                      <a:pt x="63" y="149"/>
                      <a:pt x="67" y="151"/>
                      <a:pt x="70" y="153"/>
                    </a:cubicBezTo>
                    <a:cubicBezTo>
                      <a:pt x="72" y="154"/>
                      <a:pt x="74" y="155"/>
                      <a:pt x="76" y="156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91" y="162"/>
                      <a:pt x="91" y="162"/>
                      <a:pt x="91" y="162"/>
                    </a:cubicBezTo>
                    <a:cubicBezTo>
                      <a:pt x="93" y="163"/>
                      <a:pt x="96" y="164"/>
                      <a:pt x="99" y="165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11" y="170"/>
                      <a:pt x="114" y="171"/>
                      <a:pt x="117" y="172"/>
                    </a:cubicBezTo>
                    <a:cubicBezTo>
                      <a:pt x="126" y="175"/>
                      <a:pt x="126" y="175"/>
                      <a:pt x="126" y="175"/>
                    </a:cubicBezTo>
                    <a:cubicBezTo>
                      <a:pt x="129" y="176"/>
                      <a:pt x="132" y="177"/>
                      <a:pt x="135" y="178"/>
                    </a:cubicBezTo>
                    <a:cubicBezTo>
                      <a:pt x="144" y="181"/>
                      <a:pt x="144" y="181"/>
                      <a:pt x="144" y="181"/>
                    </a:cubicBezTo>
                    <a:cubicBezTo>
                      <a:pt x="153" y="183"/>
                      <a:pt x="153" y="183"/>
                      <a:pt x="153" y="183"/>
                    </a:cubicBezTo>
                    <a:cubicBezTo>
                      <a:pt x="162" y="186"/>
                      <a:pt x="162" y="186"/>
                      <a:pt x="162" y="186"/>
                    </a:cubicBezTo>
                    <a:cubicBezTo>
                      <a:pt x="171" y="188"/>
                      <a:pt x="171" y="188"/>
                      <a:pt x="171" y="188"/>
                    </a:cubicBezTo>
                    <a:cubicBezTo>
                      <a:pt x="180" y="190"/>
                      <a:pt x="180" y="190"/>
                      <a:pt x="180" y="190"/>
                    </a:cubicBezTo>
                    <a:cubicBezTo>
                      <a:pt x="190" y="192"/>
                      <a:pt x="190" y="192"/>
                      <a:pt x="190" y="192"/>
                    </a:cubicBezTo>
                    <a:cubicBezTo>
                      <a:pt x="218" y="197"/>
                      <a:pt x="246" y="202"/>
                      <a:pt x="274" y="204"/>
                    </a:cubicBezTo>
                    <a:cubicBezTo>
                      <a:pt x="292" y="205"/>
                      <a:pt x="309" y="206"/>
                      <a:pt x="326" y="206"/>
                    </a:cubicBezTo>
                    <a:cubicBezTo>
                      <a:pt x="346" y="206"/>
                      <a:pt x="365" y="205"/>
                      <a:pt x="385" y="204"/>
                    </a:cubicBezTo>
                    <a:cubicBezTo>
                      <a:pt x="393" y="203"/>
                      <a:pt x="401" y="202"/>
                      <a:pt x="410" y="201"/>
                    </a:cubicBezTo>
                    <a:cubicBezTo>
                      <a:pt x="418" y="200"/>
                      <a:pt x="426" y="199"/>
                      <a:pt x="435" y="197"/>
                    </a:cubicBezTo>
                    <a:cubicBezTo>
                      <a:pt x="454" y="194"/>
                      <a:pt x="473" y="190"/>
                      <a:pt x="492" y="186"/>
                    </a:cubicBezTo>
                    <a:cubicBezTo>
                      <a:pt x="511" y="181"/>
                      <a:pt x="529" y="176"/>
                      <a:pt x="548" y="170"/>
                    </a:cubicBezTo>
                    <a:cubicBezTo>
                      <a:pt x="567" y="165"/>
                      <a:pt x="586" y="161"/>
                      <a:pt x="604" y="154"/>
                    </a:cubicBezTo>
                    <a:cubicBezTo>
                      <a:pt x="609" y="152"/>
                      <a:pt x="613" y="151"/>
                      <a:pt x="618" y="149"/>
                    </a:cubicBezTo>
                    <a:cubicBezTo>
                      <a:pt x="622" y="147"/>
                      <a:pt x="627" y="145"/>
                      <a:pt x="631" y="142"/>
                    </a:cubicBezTo>
                    <a:cubicBezTo>
                      <a:pt x="635" y="140"/>
                      <a:pt x="640" y="138"/>
                      <a:pt x="644" y="136"/>
                    </a:cubicBezTo>
                    <a:cubicBezTo>
                      <a:pt x="650" y="132"/>
                      <a:pt x="650" y="132"/>
                      <a:pt x="650" y="132"/>
                    </a:cubicBezTo>
                    <a:cubicBezTo>
                      <a:pt x="657" y="128"/>
                      <a:pt x="657" y="128"/>
                      <a:pt x="657" y="128"/>
                    </a:cubicBezTo>
                    <a:cubicBezTo>
                      <a:pt x="661" y="126"/>
                      <a:pt x="665" y="124"/>
                      <a:pt x="669" y="121"/>
                    </a:cubicBezTo>
                    <a:cubicBezTo>
                      <a:pt x="682" y="113"/>
                      <a:pt x="682" y="113"/>
                      <a:pt x="682" y="113"/>
                    </a:cubicBezTo>
                    <a:cubicBezTo>
                      <a:pt x="690" y="108"/>
                      <a:pt x="698" y="103"/>
                      <a:pt x="706" y="97"/>
                    </a:cubicBezTo>
                    <a:cubicBezTo>
                      <a:pt x="722" y="86"/>
                      <a:pt x="738" y="74"/>
                      <a:pt x="752" y="61"/>
                    </a:cubicBezTo>
                    <a:cubicBezTo>
                      <a:pt x="767" y="48"/>
                      <a:pt x="781" y="35"/>
                      <a:pt x="794" y="20"/>
                    </a:cubicBezTo>
                    <a:cubicBezTo>
                      <a:pt x="803" y="10"/>
                      <a:pt x="803" y="10"/>
                      <a:pt x="803" y="10"/>
                    </a:cubicBezTo>
                    <a:cubicBezTo>
                      <a:pt x="806" y="7"/>
                      <a:pt x="806" y="7"/>
                      <a:pt x="806" y="7"/>
                    </a:cubicBezTo>
                    <a:cubicBezTo>
                      <a:pt x="807" y="7"/>
                      <a:pt x="808" y="6"/>
                      <a:pt x="808" y="5"/>
                    </a:cubicBezTo>
                    <a:cubicBezTo>
                      <a:pt x="809" y="4"/>
                      <a:pt x="808" y="3"/>
                      <a:pt x="808" y="2"/>
                    </a:cubicBezTo>
                    <a:cubicBezTo>
                      <a:pt x="807" y="1"/>
                      <a:pt x="806" y="0"/>
                      <a:pt x="80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28" name="Freeform 73"/>
              <p:cNvSpPr>
                <a:spLocks noChangeAspect="1"/>
              </p:cNvSpPr>
              <p:nvPr/>
            </p:nvSpPr>
            <p:spPr bwMode="auto">
              <a:xfrm>
                <a:off x="7623558" y="3192341"/>
                <a:ext cx="110491" cy="127001"/>
              </a:xfrm>
              <a:custGeom>
                <a:avLst/>
                <a:gdLst>
                  <a:gd name="T0" fmla="*/ 246 w 246"/>
                  <a:gd name="T1" fmla="*/ 0 h 283"/>
                  <a:gd name="T2" fmla="*/ 246 w 246"/>
                  <a:gd name="T3" fmla="*/ 0 h 283"/>
                  <a:gd name="T4" fmla="*/ 245 w 246"/>
                  <a:gd name="T5" fmla="*/ 0 h 283"/>
                  <a:gd name="T6" fmla="*/ 244 w 246"/>
                  <a:gd name="T7" fmla="*/ 0 h 283"/>
                  <a:gd name="T8" fmla="*/ 238 w 246"/>
                  <a:gd name="T9" fmla="*/ 2 h 283"/>
                  <a:gd name="T10" fmla="*/ 226 w 246"/>
                  <a:gd name="T11" fmla="*/ 6 h 283"/>
                  <a:gd name="T12" fmla="*/ 220 w 246"/>
                  <a:gd name="T13" fmla="*/ 7 h 283"/>
                  <a:gd name="T14" fmla="*/ 215 w 246"/>
                  <a:gd name="T15" fmla="*/ 9 h 283"/>
                  <a:gd name="T16" fmla="*/ 195 w 246"/>
                  <a:gd name="T17" fmla="*/ 16 h 283"/>
                  <a:gd name="T18" fmla="*/ 178 w 246"/>
                  <a:gd name="T19" fmla="*/ 21 h 283"/>
                  <a:gd name="T20" fmla="*/ 145 w 246"/>
                  <a:gd name="T21" fmla="*/ 28 h 283"/>
                  <a:gd name="T22" fmla="*/ 112 w 246"/>
                  <a:gd name="T23" fmla="*/ 37 h 283"/>
                  <a:gd name="T24" fmla="*/ 78 w 246"/>
                  <a:gd name="T25" fmla="*/ 45 h 283"/>
                  <a:gd name="T26" fmla="*/ 45 w 246"/>
                  <a:gd name="T27" fmla="*/ 55 h 283"/>
                  <a:gd name="T28" fmla="*/ 12 w 246"/>
                  <a:gd name="T29" fmla="*/ 66 h 283"/>
                  <a:gd name="T30" fmla="*/ 4 w 246"/>
                  <a:gd name="T31" fmla="*/ 70 h 283"/>
                  <a:gd name="T32" fmla="*/ 2 w 246"/>
                  <a:gd name="T33" fmla="*/ 70 h 283"/>
                  <a:gd name="T34" fmla="*/ 0 w 246"/>
                  <a:gd name="T35" fmla="*/ 71 h 283"/>
                  <a:gd name="T36" fmla="*/ 0 w 246"/>
                  <a:gd name="T37" fmla="*/ 74 h 283"/>
                  <a:gd name="T38" fmla="*/ 3 w 246"/>
                  <a:gd name="T39" fmla="*/ 78 h 283"/>
                  <a:gd name="T40" fmla="*/ 3 w 246"/>
                  <a:gd name="T41" fmla="*/ 77 h 283"/>
                  <a:gd name="T42" fmla="*/ 63 w 246"/>
                  <a:gd name="T43" fmla="*/ 63 h 283"/>
                  <a:gd name="T44" fmla="*/ 79 w 246"/>
                  <a:gd name="T45" fmla="*/ 60 h 283"/>
                  <a:gd name="T46" fmla="*/ 95 w 246"/>
                  <a:gd name="T47" fmla="*/ 57 h 283"/>
                  <a:gd name="T48" fmla="*/ 126 w 246"/>
                  <a:gd name="T49" fmla="*/ 51 h 283"/>
                  <a:gd name="T50" fmla="*/ 158 w 246"/>
                  <a:gd name="T51" fmla="*/ 45 h 283"/>
                  <a:gd name="T52" fmla="*/ 174 w 246"/>
                  <a:gd name="T53" fmla="*/ 42 h 283"/>
                  <a:gd name="T54" fmla="*/ 195 w 246"/>
                  <a:gd name="T55" fmla="*/ 39 h 283"/>
                  <a:gd name="T56" fmla="*/ 210 w 246"/>
                  <a:gd name="T57" fmla="*/ 36 h 283"/>
                  <a:gd name="T58" fmla="*/ 210 w 246"/>
                  <a:gd name="T59" fmla="*/ 36 h 283"/>
                  <a:gd name="T60" fmla="*/ 210 w 246"/>
                  <a:gd name="T61" fmla="*/ 36 h 283"/>
                  <a:gd name="T62" fmla="*/ 210 w 246"/>
                  <a:gd name="T63" fmla="*/ 36 h 283"/>
                  <a:gd name="T64" fmla="*/ 210 w 246"/>
                  <a:gd name="T65" fmla="*/ 37 h 283"/>
                  <a:gd name="T66" fmla="*/ 209 w 246"/>
                  <a:gd name="T67" fmla="*/ 37 h 283"/>
                  <a:gd name="T68" fmla="*/ 209 w 246"/>
                  <a:gd name="T69" fmla="*/ 37 h 283"/>
                  <a:gd name="T70" fmla="*/ 209 w 246"/>
                  <a:gd name="T71" fmla="*/ 39 h 283"/>
                  <a:gd name="T72" fmla="*/ 208 w 246"/>
                  <a:gd name="T73" fmla="*/ 43 h 283"/>
                  <a:gd name="T74" fmla="*/ 206 w 246"/>
                  <a:gd name="T75" fmla="*/ 51 h 283"/>
                  <a:gd name="T76" fmla="*/ 199 w 246"/>
                  <a:gd name="T77" fmla="*/ 82 h 283"/>
                  <a:gd name="T78" fmla="*/ 189 w 246"/>
                  <a:gd name="T79" fmla="*/ 132 h 283"/>
                  <a:gd name="T80" fmla="*/ 182 w 246"/>
                  <a:gd name="T81" fmla="*/ 176 h 283"/>
                  <a:gd name="T82" fmla="*/ 174 w 246"/>
                  <a:gd name="T83" fmla="*/ 221 h 283"/>
                  <a:gd name="T84" fmla="*/ 171 w 246"/>
                  <a:gd name="T85" fmla="*/ 243 h 283"/>
                  <a:gd name="T86" fmla="*/ 168 w 246"/>
                  <a:gd name="T87" fmla="*/ 268 h 283"/>
                  <a:gd name="T88" fmla="*/ 171 w 246"/>
                  <a:gd name="T89" fmla="*/ 276 h 283"/>
                  <a:gd name="T90" fmla="*/ 177 w 246"/>
                  <a:gd name="T91" fmla="*/ 280 h 283"/>
                  <a:gd name="T92" fmla="*/ 184 w 246"/>
                  <a:gd name="T93" fmla="*/ 283 h 283"/>
                  <a:gd name="T94" fmla="*/ 185 w 246"/>
                  <a:gd name="T95" fmla="*/ 283 h 283"/>
                  <a:gd name="T96" fmla="*/ 190 w 246"/>
                  <a:gd name="T97" fmla="*/ 281 h 283"/>
                  <a:gd name="T98" fmla="*/ 195 w 246"/>
                  <a:gd name="T99" fmla="*/ 271 h 283"/>
                  <a:gd name="T100" fmla="*/ 202 w 246"/>
                  <a:gd name="T101" fmla="*/ 243 h 283"/>
                  <a:gd name="T102" fmla="*/ 205 w 246"/>
                  <a:gd name="T103" fmla="*/ 229 h 283"/>
                  <a:gd name="T104" fmla="*/ 208 w 246"/>
                  <a:gd name="T105" fmla="*/ 207 h 283"/>
                  <a:gd name="T106" fmla="*/ 211 w 246"/>
                  <a:gd name="T107" fmla="*/ 186 h 283"/>
                  <a:gd name="T108" fmla="*/ 215 w 246"/>
                  <a:gd name="T109" fmla="*/ 164 h 283"/>
                  <a:gd name="T110" fmla="*/ 224 w 246"/>
                  <a:gd name="T111" fmla="*/ 115 h 283"/>
                  <a:gd name="T112" fmla="*/ 237 w 246"/>
                  <a:gd name="T113" fmla="*/ 52 h 283"/>
                  <a:gd name="T114" fmla="*/ 238 w 246"/>
                  <a:gd name="T115" fmla="*/ 45 h 283"/>
                  <a:gd name="T116" fmla="*/ 240 w 246"/>
                  <a:gd name="T117" fmla="*/ 35 h 283"/>
                  <a:gd name="T118" fmla="*/ 244 w 246"/>
                  <a:gd name="T119" fmla="*/ 14 h 283"/>
                  <a:gd name="T120" fmla="*/ 246 w 246"/>
                  <a:gd name="T121" fmla="*/ 2 h 283"/>
                  <a:gd name="T122" fmla="*/ 246 w 246"/>
                  <a:gd name="T123" fmla="*/ 0 h 283"/>
                  <a:gd name="T124" fmla="*/ 246 w 246"/>
                  <a:gd name="T125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6" h="283">
                    <a:moveTo>
                      <a:pt x="246" y="0"/>
                    </a:moveTo>
                    <a:cubicBezTo>
                      <a:pt x="246" y="0"/>
                      <a:pt x="246" y="0"/>
                      <a:pt x="246" y="0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38" y="2"/>
                      <a:pt x="238" y="2"/>
                      <a:pt x="238" y="2"/>
                    </a:cubicBezTo>
                    <a:cubicBezTo>
                      <a:pt x="226" y="6"/>
                      <a:pt x="226" y="6"/>
                      <a:pt x="226" y="6"/>
                    </a:cubicBezTo>
                    <a:cubicBezTo>
                      <a:pt x="220" y="7"/>
                      <a:pt x="220" y="7"/>
                      <a:pt x="220" y="7"/>
                    </a:cubicBezTo>
                    <a:cubicBezTo>
                      <a:pt x="215" y="9"/>
                      <a:pt x="215" y="9"/>
                      <a:pt x="215" y="9"/>
                    </a:cubicBezTo>
                    <a:cubicBezTo>
                      <a:pt x="207" y="11"/>
                      <a:pt x="200" y="14"/>
                      <a:pt x="195" y="16"/>
                    </a:cubicBezTo>
                    <a:cubicBezTo>
                      <a:pt x="189" y="17"/>
                      <a:pt x="184" y="19"/>
                      <a:pt x="178" y="21"/>
                    </a:cubicBezTo>
                    <a:cubicBezTo>
                      <a:pt x="167" y="24"/>
                      <a:pt x="156" y="26"/>
                      <a:pt x="145" y="28"/>
                    </a:cubicBezTo>
                    <a:cubicBezTo>
                      <a:pt x="134" y="30"/>
                      <a:pt x="123" y="34"/>
                      <a:pt x="112" y="37"/>
                    </a:cubicBezTo>
                    <a:cubicBezTo>
                      <a:pt x="100" y="40"/>
                      <a:pt x="89" y="42"/>
                      <a:pt x="78" y="45"/>
                    </a:cubicBezTo>
                    <a:cubicBezTo>
                      <a:pt x="67" y="48"/>
                      <a:pt x="56" y="51"/>
                      <a:pt x="45" y="55"/>
                    </a:cubicBezTo>
                    <a:cubicBezTo>
                      <a:pt x="34" y="58"/>
                      <a:pt x="23" y="62"/>
                      <a:pt x="12" y="66"/>
                    </a:cubicBezTo>
                    <a:cubicBezTo>
                      <a:pt x="9" y="67"/>
                      <a:pt x="7" y="69"/>
                      <a:pt x="4" y="70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2" y="71"/>
                      <a:pt x="1" y="71"/>
                      <a:pt x="0" y="71"/>
                    </a:cubicBezTo>
                    <a:cubicBezTo>
                      <a:pt x="0" y="72"/>
                      <a:pt x="0" y="73"/>
                      <a:pt x="0" y="74"/>
                    </a:cubicBezTo>
                    <a:cubicBezTo>
                      <a:pt x="0" y="76"/>
                      <a:pt x="2" y="78"/>
                      <a:pt x="3" y="78"/>
                    </a:cubicBezTo>
                    <a:cubicBezTo>
                      <a:pt x="3" y="78"/>
                      <a:pt x="3" y="77"/>
                      <a:pt x="3" y="77"/>
                    </a:cubicBezTo>
                    <a:cubicBezTo>
                      <a:pt x="23" y="72"/>
                      <a:pt x="43" y="66"/>
                      <a:pt x="63" y="63"/>
                    </a:cubicBezTo>
                    <a:cubicBezTo>
                      <a:pt x="69" y="62"/>
                      <a:pt x="74" y="61"/>
                      <a:pt x="79" y="60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37" y="48"/>
                      <a:pt x="148" y="46"/>
                      <a:pt x="158" y="45"/>
                    </a:cubicBezTo>
                    <a:cubicBezTo>
                      <a:pt x="164" y="44"/>
                      <a:pt x="169" y="43"/>
                      <a:pt x="174" y="42"/>
                    </a:cubicBezTo>
                    <a:cubicBezTo>
                      <a:pt x="180" y="41"/>
                      <a:pt x="188" y="40"/>
                      <a:pt x="195" y="39"/>
                    </a:cubicBezTo>
                    <a:cubicBezTo>
                      <a:pt x="200" y="38"/>
                      <a:pt x="205" y="37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7"/>
                      <a:pt x="210" y="37"/>
                      <a:pt x="210" y="37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8" y="43"/>
                      <a:pt x="208" y="43"/>
                      <a:pt x="208" y="43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3" y="61"/>
                      <a:pt x="201" y="72"/>
                      <a:pt x="199" y="82"/>
                    </a:cubicBezTo>
                    <a:cubicBezTo>
                      <a:pt x="195" y="99"/>
                      <a:pt x="192" y="115"/>
                      <a:pt x="189" y="132"/>
                    </a:cubicBezTo>
                    <a:cubicBezTo>
                      <a:pt x="182" y="176"/>
                      <a:pt x="182" y="176"/>
                      <a:pt x="182" y="176"/>
                    </a:cubicBezTo>
                    <a:cubicBezTo>
                      <a:pt x="179" y="191"/>
                      <a:pt x="177" y="206"/>
                      <a:pt x="174" y="221"/>
                    </a:cubicBezTo>
                    <a:cubicBezTo>
                      <a:pt x="171" y="243"/>
                      <a:pt x="171" y="243"/>
                      <a:pt x="171" y="243"/>
                    </a:cubicBezTo>
                    <a:cubicBezTo>
                      <a:pt x="169" y="251"/>
                      <a:pt x="167" y="260"/>
                      <a:pt x="168" y="268"/>
                    </a:cubicBezTo>
                    <a:cubicBezTo>
                      <a:pt x="168" y="270"/>
                      <a:pt x="168" y="273"/>
                      <a:pt x="171" y="276"/>
                    </a:cubicBezTo>
                    <a:cubicBezTo>
                      <a:pt x="173" y="277"/>
                      <a:pt x="175" y="279"/>
                      <a:pt x="177" y="280"/>
                    </a:cubicBezTo>
                    <a:cubicBezTo>
                      <a:pt x="179" y="282"/>
                      <a:pt x="181" y="283"/>
                      <a:pt x="184" y="283"/>
                    </a:cubicBezTo>
                    <a:cubicBezTo>
                      <a:pt x="184" y="283"/>
                      <a:pt x="184" y="283"/>
                      <a:pt x="185" y="283"/>
                    </a:cubicBezTo>
                    <a:cubicBezTo>
                      <a:pt x="187" y="283"/>
                      <a:pt x="189" y="282"/>
                      <a:pt x="190" y="281"/>
                    </a:cubicBezTo>
                    <a:cubicBezTo>
                      <a:pt x="193" y="278"/>
                      <a:pt x="194" y="274"/>
                      <a:pt x="195" y="271"/>
                    </a:cubicBezTo>
                    <a:cubicBezTo>
                      <a:pt x="198" y="262"/>
                      <a:pt x="200" y="252"/>
                      <a:pt x="202" y="243"/>
                    </a:cubicBezTo>
                    <a:cubicBezTo>
                      <a:pt x="203" y="238"/>
                      <a:pt x="204" y="233"/>
                      <a:pt x="205" y="229"/>
                    </a:cubicBezTo>
                    <a:cubicBezTo>
                      <a:pt x="208" y="207"/>
                      <a:pt x="208" y="207"/>
                      <a:pt x="208" y="207"/>
                    </a:cubicBezTo>
                    <a:cubicBezTo>
                      <a:pt x="211" y="186"/>
                      <a:pt x="211" y="186"/>
                      <a:pt x="211" y="186"/>
                    </a:cubicBezTo>
                    <a:cubicBezTo>
                      <a:pt x="215" y="164"/>
                      <a:pt x="215" y="164"/>
                      <a:pt x="215" y="164"/>
                    </a:cubicBezTo>
                    <a:cubicBezTo>
                      <a:pt x="217" y="148"/>
                      <a:pt x="221" y="132"/>
                      <a:pt x="224" y="115"/>
                    </a:cubicBezTo>
                    <a:cubicBezTo>
                      <a:pt x="237" y="52"/>
                      <a:pt x="237" y="52"/>
                      <a:pt x="237" y="52"/>
                    </a:cubicBezTo>
                    <a:cubicBezTo>
                      <a:pt x="238" y="45"/>
                      <a:pt x="238" y="45"/>
                      <a:pt x="238" y="45"/>
                    </a:cubicBezTo>
                    <a:cubicBezTo>
                      <a:pt x="240" y="35"/>
                      <a:pt x="240" y="35"/>
                      <a:pt x="240" y="35"/>
                    </a:cubicBezTo>
                    <a:cubicBezTo>
                      <a:pt x="242" y="27"/>
                      <a:pt x="243" y="20"/>
                      <a:pt x="244" y="14"/>
                    </a:cubicBezTo>
                    <a:cubicBezTo>
                      <a:pt x="244" y="10"/>
                      <a:pt x="245" y="6"/>
                      <a:pt x="246" y="2"/>
                    </a:cubicBezTo>
                    <a:cubicBezTo>
                      <a:pt x="246" y="0"/>
                      <a:pt x="246" y="0"/>
                      <a:pt x="246" y="0"/>
                    </a:cubicBezTo>
                    <a:cubicBezTo>
                      <a:pt x="246" y="0"/>
                      <a:pt x="246" y="0"/>
                      <a:pt x="246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31" name="Group 30"/>
            <p:cNvGrpSpPr>
              <a:grpSpLocks noChangeAspect="1"/>
            </p:cNvGrpSpPr>
            <p:nvPr/>
          </p:nvGrpSpPr>
          <p:grpSpPr>
            <a:xfrm rot="2700000" flipV="1">
              <a:off x="9595601" y="1880216"/>
              <a:ext cx="1603239" cy="434672"/>
              <a:chOff x="7314313" y="3192341"/>
              <a:chExt cx="419736" cy="140698"/>
            </a:xfrm>
            <a:solidFill>
              <a:schemeClr val="tx2"/>
            </a:solidFill>
          </p:grpSpPr>
          <p:sp>
            <p:nvSpPr>
              <p:cNvPr id="32" name="Freeform 72"/>
              <p:cNvSpPr>
                <a:spLocks noChangeAspect="1"/>
              </p:cNvSpPr>
              <p:nvPr/>
            </p:nvSpPr>
            <p:spPr bwMode="auto">
              <a:xfrm>
                <a:off x="7314313" y="3240329"/>
                <a:ext cx="364491" cy="92710"/>
              </a:xfrm>
              <a:custGeom>
                <a:avLst/>
                <a:gdLst>
                  <a:gd name="T0" fmla="*/ 803 w 809"/>
                  <a:gd name="T1" fmla="*/ 1 h 206"/>
                  <a:gd name="T2" fmla="*/ 723 w 809"/>
                  <a:gd name="T3" fmla="*/ 68 h 206"/>
                  <a:gd name="T4" fmla="*/ 690 w 809"/>
                  <a:gd name="T5" fmla="*/ 90 h 206"/>
                  <a:gd name="T6" fmla="*/ 632 w 809"/>
                  <a:gd name="T7" fmla="*/ 122 h 206"/>
                  <a:gd name="T8" fmla="*/ 577 w 809"/>
                  <a:gd name="T9" fmla="*/ 143 h 206"/>
                  <a:gd name="T10" fmla="*/ 558 w 809"/>
                  <a:gd name="T11" fmla="*/ 148 h 206"/>
                  <a:gd name="T12" fmla="*/ 524 w 809"/>
                  <a:gd name="T13" fmla="*/ 154 h 206"/>
                  <a:gd name="T14" fmla="*/ 499 w 809"/>
                  <a:gd name="T15" fmla="*/ 159 h 206"/>
                  <a:gd name="T16" fmla="*/ 475 w 809"/>
                  <a:gd name="T17" fmla="*/ 163 h 206"/>
                  <a:gd name="T18" fmla="*/ 464 w 809"/>
                  <a:gd name="T19" fmla="*/ 165 h 206"/>
                  <a:gd name="T20" fmla="*/ 426 w 809"/>
                  <a:gd name="T21" fmla="*/ 170 h 206"/>
                  <a:gd name="T22" fmla="*/ 337 w 809"/>
                  <a:gd name="T23" fmla="*/ 175 h 206"/>
                  <a:gd name="T24" fmla="*/ 239 w 809"/>
                  <a:gd name="T25" fmla="*/ 169 h 206"/>
                  <a:gd name="T26" fmla="*/ 96 w 809"/>
                  <a:gd name="T27" fmla="*/ 131 h 206"/>
                  <a:gd name="T28" fmla="*/ 80 w 809"/>
                  <a:gd name="T29" fmla="*/ 123 h 206"/>
                  <a:gd name="T30" fmla="*/ 59 w 809"/>
                  <a:gd name="T31" fmla="*/ 112 h 206"/>
                  <a:gd name="T32" fmla="*/ 45 w 809"/>
                  <a:gd name="T33" fmla="*/ 104 h 206"/>
                  <a:gd name="T34" fmla="*/ 17 w 809"/>
                  <a:gd name="T35" fmla="*/ 91 h 206"/>
                  <a:gd name="T36" fmla="*/ 7 w 809"/>
                  <a:gd name="T37" fmla="*/ 94 h 206"/>
                  <a:gd name="T38" fmla="*/ 3 w 809"/>
                  <a:gd name="T39" fmla="*/ 107 h 206"/>
                  <a:gd name="T40" fmla="*/ 26 w 809"/>
                  <a:gd name="T41" fmla="*/ 127 h 206"/>
                  <a:gd name="T42" fmla="*/ 42 w 809"/>
                  <a:gd name="T43" fmla="*/ 138 h 206"/>
                  <a:gd name="T44" fmla="*/ 59 w 809"/>
                  <a:gd name="T45" fmla="*/ 148 h 206"/>
                  <a:gd name="T46" fmla="*/ 76 w 809"/>
                  <a:gd name="T47" fmla="*/ 156 h 206"/>
                  <a:gd name="T48" fmla="*/ 91 w 809"/>
                  <a:gd name="T49" fmla="*/ 162 h 206"/>
                  <a:gd name="T50" fmla="*/ 108 w 809"/>
                  <a:gd name="T51" fmla="*/ 169 h 206"/>
                  <a:gd name="T52" fmla="*/ 126 w 809"/>
                  <a:gd name="T53" fmla="*/ 175 h 206"/>
                  <a:gd name="T54" fmla="*/ 144 w 809"/>
                  <a:gd name="T55" fmla="*/ 181 h 206"/>
                  <a:gd name="T56" fmla="*/ 162 w 809"/>
                  <a:gd name="T57" fmla="*/ 186 h 206"/>
                  <a:gd name="T58" fmla="*/ 180 w 809"/>
                  <a:gd name="T59" fmla="*/ 190 h 206"/>
                  <a:gd name="T60" fmla="*/ 274 w 809"/>
                  <a:gd name="T61" fmla="*/ 204 h 206"/>
                  <a:gd name="T62" fmla="*/ 385 w 809"/>
                  <a:gd name="T63" fmla="*/ 204 h 206"/>
                  <a:gd name="T64" fmla="*/ 435 w 809"/>
                  <a:gd name="T65" fmla="*/ 197 h 206"/>
                  <a:gd name="T66" fmla="*/ 548 w 809"/>
                  <a:gd name="T67" fmla="*/ 170 h 206"/>
                  <a:gd name="T68" fmla="*/ 618 w 809"/>
                  <a:gd name="T69" fmla="*/ 149 h 206"/>
                  <a:gd name="T70" fmla="*/ 644 w 809"/>
                  <a:gd name="T71" fmla="*/ 136 h 206"/>
                  <a:gd name="T72" fmla="*/ 657 w 809"/>
                  <a:gd name="T73" fmla="*/ 128 h 206"/>
                  <a:gd name="T74" fmla="*/ 682 w 809"/>
                  <a:gd name="T75" fmla="*/ 113 h 206"/>
                  <a:gd name="T76" fmla="*/ 752 w 809"/>
                  <a:gd name="T77" fmla="*/ 61 h 206"/>
                  <a:gd name="T78" fmla="*/ 803 w 809"/>
                  <a:gd name="T79" fmla="*/ 10 h 206"/>
                  <a:gd name="T80" fmla="*/ 808 w 809"/>
                  <a:gd name="T81" fmla="*/ 5 h 206"/>
                  <a:gd name="T82" fmla="*/ 804 w 809"/>
                  <a:gd name="T83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9" h="206">
                    <a:moveTo>
                      <a:pt x="804" y="0"/>
                    </a:moveTo>
                    <a:cubicBezTo>
                      <a:pt x="804" y="0"/>
                      <a:pt x="803" y="1"/>
                      <a:pt x="803" y="1"/>
                    </a:cubicBezTo>
                    <a:cubicBezTo>
                      <a:pt x="790" y="13"/>
                      <a:pt x="777" y="25"/>
                      <a:pt x="764" y="36"/>
                    </a:cubicBezTo>
                    <a:cubicBezTo>
                      <a:pt x="751" y="48"/>
                      <a:pt x="737" y="59"/>
                      <a:pt x="723" y="68"/>
                    </a:cubicBezTo>
                    <a:cubicBezTo>
                      <a:pt x="716" y="73"/>
                      <a:pt x="708" y="78"/>
                      <a:pt x="701" y="83"/>
                    </a:cubicBezTo>
                    <a:cubicBezTo>
                      <a:pt x="690" y="90"/>
                      <a:pt x="690" y="90"/>
                      <a:pt x="690" y="90"/>
                    </a:cubicBezTo>
                    <a:cubicBezTo>
                      <a:pt x="679" y="97"/>
                      <a:pt x="679" y="97"/>
                      <a:pt x="679" y="97"/>
                    </a:cubicBezTo>
                    <a:cubicBezTo>
                      <a:pt x="663" y="106"/>
                      <a:pt x="648" y="115"/>
                      <a:pt x="632" y="122"/>
                    </a:cubicBezTo>
                    <a:cubicBezTo>
                      <a:pt x="616" y="130"/>
                      <a:pt x="600" y="136"/>
                      <a:pt x="583" y="141"/>
                    </a:cubicBezTo>
                    <a:cubicBezTo>
                      <a:pt x="581" y="142"/>
                      <a:pt x="579" y="143"/>
                      <a:pt x="577" y="143"/>
                    </a:cubicBezTo>
                    <a:cubicBezTo>
                      <a:pt x="570" y="145"/>
                      <a:pt x="570" y="145"/>
                      <a:pt x="570" y="145"/>
                    </a:cubicBezTo>
                    <a:cubicBezTo>
                      <a:pt x="566" y="146"/>
                      <a:pt x="562" y="147"/>
                      <a:pt x="558" y="148"/>
                    </a:cubicBezTo>
                    <a:cubicBezTo>
                      <a:pt x="553" y="149"/>
                      <a:pt x="548" y="150"/>
                      <a:pt x="542" y="151"/>
                    </a:cubicBezTo>
                    <a:cubicBezTo>
                      <a:pt x="536" y="152"/>
                      <a:pt x="530" y="153"/>
                      <a:pt x="524" y="154"/>
                    </a:cubicBezTo>
                    <a:cubicBezTo>
                      <a:pt x="520" y="155"/>
                      <a:pt x="516" y="156"/>
                      <a:pt x="512" y="157"/>
                    </a:cubicBezTo>
                    <a:cubicBezTo>
                      <a:pt x="507" y="158"/>
                      <a:pt x="503" y="158"/>
                      <a:pt x="499" y="159"/>
                    </a:cubicBezTo>
                    <a:cubicBezTo>
                      <a:pt x="495" y="160"/>
                      <a:pt x="491" y="161"/>
                      <a:pt x="487" y="161"/>
                    </a:cubicBezTo>
                    <a:cubicBezTo>
                      <a:pt x="483" y="162"/>
                      <a:pt x="479" y="163"/>
                      <a:pt x="475" y="163"/>
                    </a:cubicBezTo>
                    <a:cubicBezTo>
                      <a:pt x="470" y="164"/>
                      <a:pt x="470" y="164"/>
                      <a:pt x="470" y="164"/>
                    </a:cubicBezTo>
                    <a:cubicBezTo>
                      <a:pt x="468" y="165"/>
                      <a:pt x="466" y="165"/>
                      <a:pt x="464" y="165"/>
                    </a:cubicBezTo>
                    <a:cubicBezTo>
                      <a:pt x="460" y="166"/>
                      <a:pt x="456" y="167"/>
                      <a:pt x="452" y="167"/>
                    </a:cubicBezTo>
                    <a:cubicBezTo>
                      <a:pt x="443" y="168"/>
                      <a:pt x="435" y="169"/>
                      <a:pt x="426" y="170"/>
                    </a:cubicBezTo>
                    <a:cubicBezTo>
                      <a:pt x="409" y="172"/>
                      <a:pt x="391" y="173"/>
                      <a:pt x="373" y="174"/>
                    </a:cubicBezTo>
                    <a:cubicBezTo>
                      <a:pt x="361" y="174"/>
                      <a:pt x="349" y="175"/>
                      <a:pt x="337" y="175"/>
                    </a:cubicBezTo>
                    <a:cubicBezTo>
                      <a:pt x="332" y="175"/>
                      <a:pt x="326" y="175"/>
                      <a:pt x="320" y="175"/>
                    </a:cubicBezTo>
                    <a:cubicBezTo>
                      <a:pt x="293" y="174"/>
                      <a:pt x="266" y="172"/>
                      <a:pt x="239" y="169"/>
                    </a:cubicBezTo>
                    <a:cubicBezTo>
                      <a:pt x="214" y="166"/>
                      <a:pt x="190" y="161"/>
                      <a:pt x="166" y="155"/>
                    </a:cubicBezTo>
                    <a:cubicBezTo>
                      <a:pt x="143" y="148"/>
                      <a:pt x="119" y="140"/>
                      <a:pt x="96" y="131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74" y="120"/>
                      <a:pt x="69" y="117"/>
                      <a:pt x="63" y="115"/>
                    </a:cubicBezTo>
                    <a:cubicBezTo>
                      <a:pt x="59" y="112"/>
                      <a:pt x="59" y="112"/>
                      <a:pt x="59" y="112"/>
                    </a:cubicBezTo>
                    <a:cubicBezTo>
                      <a:pt x="57" y="111"/>
                      <a:pt x="56" y="110"/>
                      <a:pt x="54" y="110"/>
                    </a:cubicBezTo>
                    <a:cubicBezTo>
                      <a:pt x="51" y="108"/>
                      <a:pt x="48" y="106"/>
                      <a:pt x="45" y="104"/>
                    </a:cubicBezTo>
                    <a:cubicBezTo>
                      <a:pt x="39" y="101"/>
                      <a:pt x="33" y="97"/>
                      <a:pt x="27" y="95"/>
                    </a:cubicBezTo>
                    <a:cubicBezTo>
                      <a:pt x="24" y="93"/>
                      <a:pt x="21" y="91"/>
                      <a:pt x="17" y="91"/>
                    </a:cubicBezTo>
                    <a:cubicBezTo>
                      <a:pt x="17" y="91"/>
                      <a:pt x="16" y="91"/>
                      <a:pt x="15" y="92"/>
                    </a:cubicBezTo>
                    <a:cubicBezTo>
                      <a:pt x="12" y="92"/>
                      <a:pt x="9" y="93"/>
                      <a:pt x="7" y="94"/>
                    </a:cubicBezTo>
                    <a:cubicBezTo>
                      <a:pt x="4" y="95"/>
                      <a:pt x="2" y="96"/>
                      <a:pt x="1" y="99"/>
                    </a:cubicBezTo>
                    <a:cubicBezTo>
                      <a:pt x="0" y="102"/>
                      <a:pt x="1" y="105"/>
                      <a:pt x="3" y="107"/>
                    </a:cubicBezTo>
                    <a:cubicBezTo>
                      <a:pt x="6" y="112"/>
                      <a:pt x="11" y="116"/>
                      <a:pt x="16" y="120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42" y="138"/>
                      <a:pt x="42" y="138"/>
                      <a:pt x="42" y="138"/>
                    </a:cubicBezTo>
                    <a:cubicBezTo>
                      <a:pt x="48" y="141"/>
                      <a:pt x="48" y="141"/>
                      <a:pt x="48" y="141"/>
                    </a:cubicBezTo>
                    <a:cubicBezTo>
                      <a:pt x="52" y="143"/>
                      <a:pt x="55" y="145"/>
                      <a:pt x="59" y="148"/>
                    </a:cubicBezTo>
                    <a:cubicBezTo>
                      <a:pt x="63" y="149"/>
                      <a:pt x="67" y="151"/>
                      <a:pt x="70" y="153"/>
                    </a:cubicBezTo>
                    <a:cubicBezTo>
                      <a:pt x="72" y="154"/>
                      <a:pt x="74" y="155"/>
                      <a:pt x="76" y="156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91" y="162"/>
                      <a:pt x="91" y="162"/>
                      <a:pt x="91" y="162"/>
                    </a:cubicBezTo>
                    <a:cubicBezTo>
                      <a:pt x="93" y="163"/>
                      <a:pt x="96" y="164"/>
                      <a:pt x="99" y="165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11" y="170"/>
                      <a:pt x="114" y="171"/>
                      <a:pt x="117" y="172"/>
                    </a:cubicBezTo>
                    <a:cubicBezTo>
                      <a:pt x="126" y="175"/>
                      <a:pt x="126" y="175"/>
                      <a:pt x="126" y="175"/>
                    </a:cubicBezTo>
                    <a:cubicBezTo>
                      <a:pt x="129" y="176"/>
                      <a:pt x="132" y="177"/>
                      <a:pt x="135" y="178"/>
                    </a:cubicBezTo>
                    <a:cubicBezTo>
                      <a:pt x="144" y="181"/>
                      <a:pt x="144" y="181"/>
                      <a:pt x="144" y="181"/>
                    </a:cubicBezTo>
                    <a:cubicBezTo>
                      <a:pt x="153" y="183"/>
                      <a:pt x="153" y="183"/>
                      <a:pt x="153" y="183"/>
                    </a:cubicBezTo>
                    <a:cubicBezTo>
                      <a:pt x="162" y="186"/>
                      <a:pt x="162" y="186"/>
                      <a:pt x="162" y="186"/>
                    </a:cubicBezTo>
                    <a:cubicBezTo>
                      <a:pt x="171" y="188"/>
                      <a:pt x="171" y="188"/>
                      <a:pt x="171" y="188"/>
                    </a:cubicBezTo>
                    <a:cubicBezTo>
                      <a:pt x="180" y="190"/>
                      <a:pt x="180" y="190"/>
                      <a:pt x="180" y="190"/>
                    </a:cubicBezTo>
                    <a:cubicBezTo>
                      <a:pt x="190" y="192"/>
                      <a:pt x="190" y="192"/>
                      <a:pt x="190" y="192"/>
                    </a:cubicBezTo>
                    <a:cubicBezTo>
                      <a:pt x="218" y="197"/>
                      <a:pt x="246" y="202"/>
                      <a:pt x="274" y="204"/>
                    </a:cubicBezTo>
                    <a:cubicBezTo>
                      <a:pt x="292" y="205"/>
                      <a:pt x="309" y="206"/>
                      <a:pt x="326" y="206"/>
                    </a:cubicBezTo>
                    <a:cubicBezTo>
                      <a:pt x="346" y="206"/>
                      <a:pt x="365" y="205"/>
                      <a:pt x="385" y="204"/>
                    </a:cubicBezTo>
                    <a:cubicBezTo>
                      <a:pt x="393" y="203"/>
                      <a:pt x="401" y="202"/>
                      <a:pt x="410" y="201"/>
                    </a:cubicBezTo>
                    <a:cubicBezTo>
                      <a:pt x="418" y="200"/>
                      <a:pt x="426" y="199"/>
                      <a:pt x="435" y="197"/>
                    </a:cubicBezTo>
                    <a:cubicBezTo>
                      <a:pt x="454" y="194"/>
                      <a:pt x="473" y="190"/>
                      <a:pt x="492" y="186"/>
                    </a:cubicBezTo>
                    <a:cubicBezTo>
                      <a:pt x="511" y="181"/>
                      <a:pt x="529" y="176"/>
                      <a:pt x="548" y="170"/>
                    </a:cubicBezTo>
                    <a:cubicBezTo>
                      <a:pt x="567" y="165"/>
                      <a:pt x="586" y="161"/>
                      <a:pt x="604" y="154"/>
                    </a:cubicBezTo>
                    <a:cubicBezTo>
                      <a:pt x="609" y="152"/>
                      <a:pt x="613" y="151"/>
                      <a:pt x="618" y="149"/>
                    </a:cubicBezTo>
                    <a:cubicBezTo>
                      <a:pt x="622" y="147"/>
                      <a:pt x="627" y="145"/>
                      <a:pt x="631" y="142"/>
                    </a:cubicBezTo>
                    <a:cubicBezTo>
                      <a:pt x="635" y="140"/>
                      <a:pt x="640" y="138"/>
                      <a:pt x="644" y="136"/>
                    </a:cubicBezTo>
                    <a:cubicBezTo>
                      <a:pt x="650" y="132"/>
                      <a:pt x="650" y="132"/>
                      <a:pt x="650" y="132"/>
                    </a:cubicBezTo>
                    <a:cubicBezTo>
                      <a:pt x="657" y="128"/>
                      <a:pt x="657" y="128"/>
                      <a:pt x="657" y="128"/>
                    </a:cubicBezTo>
                    <a:cubicBezTo>
                      <a:pt x="661" y="126"/>
                      <a:pt x="665" y="124"/>
                      <a:pt x="669" y="121"/>
                    </a:cubicBezTo>
                    <a:cubicBezTo>
                      <a:pt x="682" y="113"/>
                      <a:pt x="682" y="113"/>
                      <a:pt x="682" y="113"/>
                    </a:cubicBezTo>
                    <a:cubicBezTo>
                      <a:pt x="690" y="108"/>
                      <a:pt x="698" y="103"/>
                      <a:pt x="706" y="97"/>
                    </a:cubicBezTo>
                    <a:cubicBezTo>
                      <a:pt x="722" y="86"/>
                      <a:pt x="738" y="74"/>
                      <a:pt x="752" y="61"/>
                    </a:cubicBezTo>
                    <a:cubicBezTo>
                      <a:pt x="767" y="48"/>
                      <a:pt x="781" y="35"/>
                      <a:pt x="794" y="20"/>
                    </a:cubicBezTo>
                    <a:cubicBezTo>
                      <a:pt x="803" y="10"/>
                      <a:pt x="803" y="10"/>
                      <a:pt x="803" y="10"/>
                    </a:cubicBezTo>
                    <a:cubicBezTo>
                      <a:pt x="806" y="7"/>
                      <a:pt x="806" y="7"/>
                      <a:pt x="806" y="7"/>
                    </a:cubicBezTo>
                    <a:cubicBezTo>
                      <a:pt x="807" y="7"/>
                      <a:pt x="808" y="6"/>
                      <a:pt x="808" y="5"/>
                    </a:cubicBezTo>
                    <a:cubicBezTo>
                      <a:pt x="809" y="4"/>
                      <a:pt x="808" y="3"/>
                      <a:pt x="808" y="2"/>
                    </a:cubicBezTo>
                    <a:cubicBezTo>
                      <a:pt x="807" y="1"/>
                      <a:pt x="806" y="0"/>
                      <a:pt x="80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3" name="Freeform 73"/>
              <p:cNvSpPr>
                <a:spLocks noChangeAspect="1"/>
              </p:cNvSpPr>
              <p:nvPr/>
            </p:nvSpPr>
            <p:spPr bwMode="auto">
              <a:xfrm>
                <a:off x="7623558" y="3192341"/>
                <a:ext cx="110491" cy="127001"/>
              </a:xfrm>
              <a:custGeom>
                <a:avLst/>
                <a:gdLst>
                  <a:gd name="T0" fmla="*/ 246 w 246"/>
                  <a:gd name="T1" fmla="*/ 0 h 283"/>
                  <a:gd name="T2" fmla="*/ 246 w 246"/>
                  <a:gd name="T3" fmla="*/ 0 h 283"/>
                  <a:gd name="T4" fmla="*/ 245 w 246"/>
                  <a:gd name="T5" fmla="*/ 0 h 283"/>
                  <a:gd name="T6" fmla="*/ 244 w 246"/>
                  <a:gd name="T7" fmla="*/ 0 h 283"/>
                  <a:gd name="T8" fmla="*/ 238 w 246"/>
                  <a:gd name="T9" fmla="*/ 2 h 283"/>
                  <a:gd name="T10" fmla="*/ 226 w 246"/>
                  <a:gd name="T11" fmla="*/ 6 h 283"/>
                  <a:gd name="T12" fmla="*/ 220 w 246"/>
                  <a:gd name="T13" fmla="*/ 7 h 283"/>
                  <a:gd name="T14" fmla="*/ 215 w 246"/>
                  <a:gd name="T15" fmla="*/ 9 h 283"/>
                  <a:gd name="T16" fmla="*/ 195 w 246"/>
                  <a:gd name="T17" fmla="*/ 16 h 283"/>
                  <a:gd name="T18" fmla="*/ 178 w 246"/>
                  <a:gd name="T19" fmla="*/ 21 h 283"/>
                  <a:gd name="T20" fmla="*/ 145 w 246"/>
                  <a:gd name="T21" fmla="*/ 28 h 283"/>
                  <a:gd name="T22" fmla="*/ 112 w 246"/>
                  <a:gd name="T23" fmla="*/ 37 h 283"/>
                  <a:gd name="T24" fmla="*/ 78 w 246"/>
                  <a:gd name="T25" fmla="*/ 45 h 283"/>
                  <a:gd name="T26" fmla="*/ 45 w 246"/>
                  <a:gd name="T27" fmla="*/ 55 h 283"/>
                  <a:gd name="T28" fmla="*/ 12 w 246"/>
                  <a:gd name="T29" fmla="*/ 66 h 283"/>
                  <a:gd name="T30" fmla="*/ 4 w 246"/>
                  <a:gd name="T31" fmla="*/ 70 h 283"/>
                  <a:gd name="T32" fmla="*/ 2 w 246"/>
                  <a:gd name="T33" fmla="*/ 70 h 283"/>
                  <a:gd name="T34" fmla="*/ 0 w 246"/>
                  <a:gd name="T35" fmla="*/ 71 h 283"/>
                  <a:gd name="T36" fmla="*/ 0 w 246"/>
                  <a:gd name="T37" fmla="*/ 74 h 283"/>
                  <a:gd name="T38" fmla="*/ 3 w 246"/>
                  <a:gd name="T39" fmla="*/ 78 h 283"/>
                  <a:gd name="T40" fmla="*/ 3 w 246"/>
                  <a:gd name="T41" fmla="*/ 77 h 283"/>
                  <a:gd name="T42" fmla="*/ 63 w 246"/>
                  <a:gd name="T43" fmla="*/ 63 h 283"/>
                  <a:gd name="T44" fmla="*/ 79 w 246"/>
                  <a:gd name="T45" fmla="*/ 60 h 283"/>
                  <a:gd name="T46" fmla="*/ 95 w 246"/>
                  <a:gd name="T47" fmla="*/ 57 h 283"/>
                  <a:gd name="T48" fmla="*/ 126 w 246"/>
                  <a:gd name="T49" fmla="*/ 51 h 283"/>
                  <a:gd name="T50" fmla="*/ 158 w 246"/>
                  <a:gd name="T51" fmla="*/ 45 h 283"/>
                  <a:gd name="T52" fmla="*/ 174 w 246"/>
                  <a:gd name="T53" fmla="*/ 42 h 283"/>
                  <a:gd name="T54" fmla="*/ 195 w 246"/>
                  <a:gd name="T55" fmla="*/ 39 h 283"/>
                  <a:gd name="T56" fmla="*/ 210 w 246"/>
                  <a:gd name="T57" fmla="*/ 36 h 283"/>
                  <a:gd name="T58" fmla="*/ 210 w 246"/>
                  <a:gd name="T59" fmla="*/ 36 h 283"/>
                  <a:gd name="T60" fmla="*/ 210 w 246"/>
                  <a:gd name="T61" fmla="*/ 36 h 283"/>
                  <a:gd name="T62" fmla="*/ 210 w 246"/>
                  <a:gd name="T63" fmla="*/ 36 h 283"/>
                  <a:gd name="T64" fmla="*/ 210 w 246"/>
                  <a:gd name="T65" fmla="*/ 37 h 283"/>
                  <a:gd name="T66" fmla="*/ 209 w 246"/>
                  <a:gd name="T67" fmla="*/ 37 h 283"/>
                  <a:gd name="T68" fmla="*/ 209 w 246"/>
                  <a:gd name="T69" fmla="*/ 37 h 283"/>
                  <a:gd name="T70" fmla="*/ 209 w 246"/>
                  <a:gd name="T71" fmla="*/ 39 h 283"/>
                  <a:gd name="T72" fmla="*/ 208 w 246"/>
                  <a:gd name="T73" fmla="*/ 43 h 283"/>
                  <a:gd name="T74" fmla="*/ 206 w 246"/>
                  <a:gd name="T75" fmla="*/ 51 h 283"/>
                  <a:gd name="T76" fmla="*/ 199 w 246"/>
                  <a:gd name="T77" fmla="*/ 82 h 283"/>
                  <a:gd name="T78" fmla="*/ 189 w 246"/>
                  <a:gd name="T79" fmla="*/ 132 h 283"/>
                  <a:gd name="T80" fmla="*/ 182 w 246"/>
                  <a:gd name="T81" fmla="*/ 176 h 283"/>
                  <a:gd name="T82" fmla="*/ 174 w 246"/>
                  <a:gd name="T83" fmla="*/ 221 h 283"/>
                  <a:gd name="T84" fmla="*/ 171 w 246"/>
                  <a:gd name="T85" fmla="*/ 243 h 283"/>
                  <a:gd name="T86" fmla="*/ 168 w 246"/>
                  <a:gd name="T87" fmla="*/ 268 h 283"/>
                  <a:gd name="T88" fmla="*/ 171 w 246"/>
                  <a:gd name="T89" fmla="*/ 276 h 283"/>
                  <a:gd name="T90" fmla="*/ 177 w 246"/>
                  <a:gd name="T91" fmla="*/ 280 h 283"/>
                  <a:gd name="T92" fmla="*/ 184 w 246"/>
                  <a:gd name="T93" fmla="*/ 283 h 283"/>
                  <a:gd name="T94" fmla="*/ 185 w 246"/>
                  <a:gd name="T95" fmla="*/ 283 h 283"/>
                  <a:gd name="T96" fmla="*/ 190 w 246"/>
                  <a:gd name="T97" fmla="*/ 281 h 283"/>
                  <a:gd name="T98" fmla="*/ 195 w 246"/>
                  <a:gd name="T99" fmla="*/ 271 h 283"/>
                  <a:gd name="T100" fmla="*/ 202 w 246"/>
                  <a:gd name="T101" fmla="*/ 243 h 283"/>
                  <a:gd name="T102" fmla="*/ 205 w 246"/>
                  <a:gd name="T103" fmla="*/ 229 h 283"/>
                  <a:gd name="T104" fmla="*/ 208 w 246"/>
                  <a:gd name="T105" fmla="*/ 207 h 283"/>
                  <a:gd name="T106" fmla="*/ 211 w 246"/>
                  <a:gd name="T107" fmla="*/ 186 h 283"/>
                  <a:gd name="T108" fmla="*/ 215 w 246"/>
                  <a:gd name="T109" fmla="*/ 164 h 283"/>
                  <a:gd name="T110" fmla="*/ 224 w 246"/>
                  <a:gd name="T111" fmla="*/ 115 h 283"/>
                  <a:gd name="T112" fmla="*/ 237 w 246"/>
                  <a:gd name="T113" fmla="*/ 52 h 283"/>
                  <a:gd name="T114" fmla="*/ 238 w 246"/>
                  <a:gd name="T115" fmla="*/ 45 h 283"/>
                  <a:gd name="T116" fmla="*/ 240 w 246"/>
                  <a:gd name="T117" fmla="*/ 35 h 283"/>
                  <a:gd name="T118" fmla="*/ 244 w 246"/>
                  <a:gd name="T119" fmla="*/ 14 h 283"/>
                  <a:gd name="T120" fmla="*/ 246 w 246"/>
                  <a:gd name="T121" fmla="*/ 2 h 283"/>
                  <a:gd name="T122" fmla="*/ 246 w 246"/>
                  <a:gd name="T123" fmla="*/ 0 h 283"/>
                  <a:gd name="T124" fmla="*/ 246 w 246"/>
                  <a:gd name="T125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6" h="283">
                    <a:moveTo>
                      <a:pt x="246" y="0"/>
                    </a:moveTo>
                    <a:cubicBezTo>
                      <a:pt x="246" y="0"/>
                      <a:pt x="246" y="0"/>
                      <a:pt x="246" y="0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38" y="2"/>
                      <a:pt x="238" y="2"/>
                      <a:pt x="238" y="2"/>
                    </a:cubicBezTo>
                    <a:cubicBezTo>
                      <a:pt x="226" y="6"/>
                      <a:pt x="226" y="6"/>
                      <a:pt x="226" y="6"/>
                    </a:cubicBezTo>
                    <a:cubicBezTo>
                      <a:pt x="220" y="7"/>
                      <a:pt x="220" y="7"/>
                      <a:pt x="220" y="7"/>
                    </a:cubicBezTo>
                    <a:cubicBezTo>
                      <a:pt x="215" y="9"/>
                      <a:pt x="215" y="9"/>
                      <a:pt x="215" y="9"/>
                    </a:cubicBezTo>
                    <a:cubicBezTo>
                      <a:pt x="207" y="11"/>
                      <a:pt x="200" y="14"/>
                      <a:pt x="195" y="16"/>
                    </a:cubicBezTo>
                    <a:cubicBezTo>
                      <a:pt x="189" y="17"/>
                      <a:pt x="184" y="19"/>
                      <a:pt x="178" y="21"/>
                    </a:cubicBezTo>
                    <a:cubicBezTo>
                      <a:pt x="167" y="24"/>
                      <a:pt x="156" y="26"/>
                      <a:pt x="145" y="28"/>
                    </a:cubicBezTo>
                    <a:cubicBezTo>
                      <a:pt x="134" y="30"/>
                      <a:pt x="123" y="34"/>
                      <a:pt x="112" y="37"/>
                    </a:cubicBezTo>
                    <a:cubicBezTo>
                      <a:pt x="100" y="40"/>
                      <a:pt x="89" y="42"/>
                      <a:pt x="78" y="45"/>
                    </a:cubicBezTo>
                    <a:cubicBezTo>
                      <a:pt x="67" y="48"/>
                      <a:pt x="56" y="51"/>
                      <a:pt x="45" y="55"/>
                    </a:cubicBezTo>
                    <a:cubicBezTo>
                      <a:pt x="34" y="58"/>
                      <a:pt x="23" y="62"/>
                      <a:pt x="12" y="66"/>
                    </a:cubicBezTo>
                    <a:cubicBezTo>
                      <a:pt x="9" y="67"/>
                      <a:pt x="7" y="69"/>
                      <a:pt x="4" y="70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2" y="71"/>
                      <a:pt x="1" y="71"/>
                      <a:pt x="0" y="71"/>
                    </a:cubicBezTo>
                    <a:cubicBezTo>
                      <a:pt x="0" y="72"/>
                      <a:pt x="0" y="73"/>
                      <a:pt x="0" y="74"/>
                    </a:cubicBezTo>
                    <a:cubicBezTo>
                      <a:pt x="0" y="76"/>
                      <a:pt x="2" y="78"/>
                      <a:pt x="3" y="78"/>
                    </a:cubicBezTo>
                    <a:cubicBezTo>
                      <a:pt x="3" y="78"/>
                      <a:pt x="3" y="77"/>
                      <a:pt x="3" y="77"/>
                    </a:cubicBezTo>
                    <a:cubicBezTo>
                      <a:pt x="23" y="72"/>
                      <a:pt x="43" y="66"/>
                      <a:pt x="63" y="63"/>
                    </a:cubicBezTo>
                    <a:cubicBezTo>
                      <a:pt x="69" y="62"/>
                      <a:pt x="74" y="61"/>
                      <a:pt x="79" y="60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37" y="48"/>
                      <a:pt x="148" y="46"/>
                      <a:pt x="158" y="45"/>
                    </a:cubicBezTo>
                    <a:cubicBezTo>
                      <a:pt x="164" y="44"/>
                      <a:pt x="169" y="43"/>
                      <a:pt x="174" y="42"/>
                    </a:cubicBezTo>
                    <a:cubicBezTo>
                      <a:pt x="180" y="41"/>
                      <a:pt x="188" y="40"/>
                      <a:pt x="195" y="39"/>
                    </a:cubicBezTo>
                    <a:cubicBezTo>
                      <a:pt x="200" y="38"/>
                      <a:pt x="205" y="37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7"/>
                      <a:pt x="210" y="37"/>
                      <a:pt x="210" y="37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8" y="43"/>
                      <a:pt x="208" y="43"/>
                      <a:pt x="208" y="43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3" y="61"/>
                      <a:pt x="201" y="72"/>
                      <a:pt x="199" y="82"/>
                    </a:cubicBezTo>
                    <a:cubicBezTo>
                      <a:pt x="195" y="99"/>
                      <a:pt x="192" y="115"/>
                      <a:pt x="189" y="132"/>
                    </a:cubicBezTo>
                    <a:cubicBezTo>
                      <a:pt x="182" y="176"/>
                      <a:pt x="182" y="176"/>
                      <a:pt x="182" y="176"/>
                    </a:cubicBezTo>
                    <a:cubicBezTo>
                      <a:pt x="179" y="191"/>
                      <a:pt x="177" y="206"/>
                      <a:pt x="174" y="221"/>
                    </a:cubicBezTo>
                    <a:cubicBezTo>
                      <a:pt x="171" y="243"/>
                      <a:pt x="171" y="243"/>
                      <a:pt x="171" y="243"/>
                    </a:cubicBezTo>
                    <a:cubicBezTo>
                      <a:pt x="169" y="251"/>
                      <a:pt x="167" y="260"/>
                      <a:pt x="168" y="268"/>
                    </a:cubicBezTo>
                    <a:cubicBezTo>
                      <a:pt x="168" y="270"/>
                      <a:pt x="168" y="273"/>
                      <a:pt x="171" y="276"/>
                    </a:cubicBezTo>
                    <a:cubicBezTo>
                      <a:pt x="173" y="277"/>
                      <a:pt x="175" y="279"/>
                      <a:pt x="177" y="280"/>
                    </a:cubicBezTo>
                    <a:cubicBezTo>
                      <a:pt x="179" y="282"/>
                      <a:pt x="181" y="283"/>
                      <a:pt x="184" y="283"/>
                    </a:cubicBezTo>
                    <a:cubicBezTo>
                      <a:pt x="184" y="283"/>
                      <a:pt x="184" y="283"/>
                      <a:pt x="185" y="283"/>
                    </a:cubicBezTo>
                    <a:cubicBezTo>
                      <a:pt x="187" y="283"/>
                      <a:pt x="189" y="282"/>
                      <a:pt x="190" y="281"/>
                    </a:cubicBezTo>
                    <a:cubicBezTo>
                      <a:pt x="193" y="278"/>
                      <a:pt x="194" y="274"/>
                      <a:pt x="195" y="271"/>
                    </a:cubicBezTo>
                    <a:cubicBezTo>
                      <a:pt x="198" y="262"/>
                      <a:pt x="200" y="252"/>
                      <a:pt x="202" y="243"/>
                    </a:cubicBezTo>
                    <a:cubicBezTo>
                      <a:pt x="203" y="238"/>
                      <a:pt x="204" y="233"/>
                      <a:pt x="205" y="229"/>
                    </a:cubicBezTo>
                    <a:cubicBezTo>
                      <a:pt x="208" y="207"/>
                      <a:pt x="208" y="207"/>
                      <a:pt x="208" y="207"/>
                    </a:cubicBezTo>
                    <a:cubicBezTo>
                      <a:pt x="211" y="186"/>
                      <a:pt x="211" y="186"/>
                      <a:pt x="211" y="186"/>
                    </a:cubicBezTo>
                    <a:cubicBezTo>
                      <a:pt x="215" y="164"/>
                      <a:pt x="215" y="164"/>
                      <a:pt x="215" y="164"/>
                    </a:cubicBezTo>
                    <a:cubicBezTo>
                      <a:pt x="217" y="148"/>
                      <a:pt x="221" y="132"/>
                      <a:pt x="224" y="115"/>
                    </a:cubicBezTo>
                    <a:cubicBezTo>
                      <a:pt x="237" y="52"/>
                      <a:pt x="237" y="52"/>
                      <a:pt x="237" y="52"/>
                    </a:cubicBezTo>
                    <a:cubicBezTo>
                      <a:pt x="238" y="45"/>
                      <a:pt x="238" y="45"/>
                      <a:pt x="238" y="45"/>
                    </a:cubicBezTo>
                    <a:cubicBezTo>
                      <a:pt x="240" y="35"/>
                      <a:pt x="240" y="35"/>
                      <a:pt x="240" y="35"/>
                    </a:cubicBezTo>
                    <a:cubicBezTo>
                      <a:pt x="242" y="27"/>
                      <a:pt x="243" y="20"/>
                      <a:pt x="244" y="14"/>
                    </a:cubicBezTo>
                    <a:cubicBezTo>
                      <a:pt x="244" y="10"/>
                      <a:pt x="245" y="6"/>
                      <a:pt x="246" y="2"/>
                    </a:cubicBezTo>
                    <a:cubicBezTo>
                      <a:pt x="246" y="0"/>
                      <a:pt x="246" y="0"/>
                      <a:pt x="246" y="0"/>
                    </a:cubicBezTo>
                    <a:cubicBezTo>
                      <a:pt x="246" y="0"/>
                      <a:pt x="246" y="0"/>
                      <a:pt x="246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34" name="Group 33"/>
            <p:cNvGrpSpPr>
              <a:grpSpLocks noChangeAspect="1"/>
            </p:cNvGrpSpPr>
            <p:nvPr/>
          </p:nvGrpSpPr>
          <p:grpSpPr>
            <a:xfrm rot="7500000" flipV="1">
              <a:off x="9489354" y="4856503"/>
              <a:ext cx="1603239" cy="434672"/>
              <a:chOff x="7314313" y="3192341"/>
              <a:chExt cx="419736" cy="140698"/>
            </a:xfrm>
            <a:solidFill>
              <a:schemeClr val="tx2"/>
            </a:solidFill>
          </p:grpSpPr>
          <p:sp>
            <p:nvSpPr>
              <p:cNvPr id="35" name="Freeform 72"/>
              <p:cNvSpPr>
                <a:spLocks noChangeAspect="1"/>
              </p:cNvSpPr>
              <p:nvPr/>
            </p:nvSpPr>
            <p:spPr bwMode="auto">
              <a:xfrm>
                <a:off x="7314313" y="3240329"/>
                <a:ext cx="364491" cy="92710"/>
              </a:xfrm>
              <a:custGeom>
                <a:avLst/>
                <a:gdLst>
                  <a:gd name="T0" fmla="*/ 803 w 809"/>
                  <a:gd name="T1" fmla="*/ 1 h 206"/>
                  <a:gd name="T2" fmla="*/ 723 w 809"/>
                  <a:gd name="T3" fmla="*/ 68 h 206"/>
                  <a:gd name="T4" fmla="*/ 690 w 809"/>
                  <a:gd name="T5" fmla="*/ 90 h 206"/>
                  <a:gd name="T6" fmla="*/ 632 w 809"/>
                  <a:gd name="T7" fmla="*/ 122 h 206"/>
                  <a:gd name="T8" fmla="*/ 577 w 809"/>
                  <a:gd name="T9" fmla="*/ 143 h 206"/>
                  <a:gd name="T10" fmla="*/ 558 w 809"/>
                  <a:gd name="T11" fmla="*/ 148 h 206"/>
                  <a:gd name="T12" fmla="*/ 524 w 809"/>
                  <a:gd name="T13" fmla="*/ 154 h 206"/>
                  <a:gd name="T14" fmla="*/ 499 w 809"/>
                  <a:gd name="T15" fmla="*/ 159 h 206"/>
                  <a:gd name="T16" fmla="*/ 475 w 809"/>
                  <a:gd name="T17" fmla="*/ 163 h 206"/>
                  <a:gd name="T18" fmla="*/ 464 w 809"/>
                  <a:gd name="T19" fmla="*/ 165 h 206"/>
                  <a:gd name="T20" fmla="*/ 426 w 809"/>
                  <a:gd name="T21" fmla="*/ 170 h 206"/>
                  <a:gd name="T22" fmla="*/ 337 w 809"/>
                  <a:gd name="T23" fmla="*/ 175 h 206"/>
                  <a:gd name="T24" fmla="*/ 239 w 809"/>
                  <a:gd name="T25" fmla="*/ 169 h 206"/>
                  <a:gd name="T26" fmla="*/ 96 w 809"/>
                  <a:gd name="T27" fmla="*/ 131 h 206"/>
                  <a:gd name="T28" fmla="*/ 80 w 809"/>
                  <a:gd name="T29" fmla="*/ 123 h 206"/>
                  <a:gd name="T30" fmla="*/ 59 w 809"/>
                  <a:gd name="T31" fmla="*/ 112 h 206"/>
                  <a:gd name="T32" fmla="*/ 45 w 809"/>
                  <a:gd name="T33" fmla="*/ 104 h 206"/>
                  <a:gd name="T34" fmla="*/ 17 w 809"/>
                  <a:gd name="T35" fmla="*/ 91 h 206"/>
                  <a:gd name="T36" fmla="*/ 7 w 809"/>
                  <a:gd name="T37" fmla="*/ 94 h 206"/>
                  <a:gd name="T38" fmla="*/ 3 w 809"/>
                  <a:gd name="T39" fmla="*/ 107 h 206"/>
                  <a:gd name="T40" fmla="*/ 26 w 809"/>
                  <a:gd name="T41" fmla="*/ 127 h 206"/>
                  <a:gd name="T42" fmla="*/ 42 w 809"/>
                  <a:gd name="T43" fmla="*/ 138 h 206"/>
                  <a:gd name="T44" fmla="*/ 59 w 809"/>
                  <a:gd name="T45" fmla="*/ 148 h 206"/>
                  <a:gd name="T46" fmla="*/ 76 w 809"/>
                  <a:gd name="T47" fmla="*/ 156 h 206"/>
                  <a:gd name="T48" fmla="*/ 91 w 809"/>
                  <a:gd name="T49" fmla="*/ 162 h 206"/>
                  <a:gd name="T50" fmla="*/ 108 w 809"/>
                  <a:gd name="T51" fmla="*/ 169 h 206"/>
                  <a:gd name="T52" fmla="*/ 126 w 809"/>
                  <a:gd name="T53" fmla="*/ 175 h 206"/>
                  <a:gd name="T54" fmla="*/ 144 w 809"/>
                  <a:gd name="T55" fmla="*/ 181 h 206"/>
                  <a:gd name="T56" fmla="*/ 162 w 809"/>
                  <a:gd name="T57" fmla="*/ 186 h 206"/>
                  <a:gd name="T58" fmla="*/ 180 w 809"/>
                  <a:gd name="T59" fmla="*/ 190 h 206"/>
                  <a:gd name="T60" fmla="*/ 274 w 809"/>
                  <a:gd name="T61" fmla="*/ 204 h 206"/>
                  <a:gd name="T62" fmla="*/ 385 w 809"/>
                  <a:gd name="T63" fmla="*/ 204 h 206"/>
                  <a:gd name="T64" fmla="*/ 435 w 809"/>
                  <a:gd name="T65" fmla="*/ 197 h 206"/>
                  <a:gd name="T66" fmla="*/ 548 w 809"/>
                  <a:gd name="T67" fmla="*/ 170 h 206"/>
                  <a:gd name="T68" fmla="*/ 618 w 809"/>
                  <a:gd name="T69" fmla="*/ 149 h 206"/>
                  <a:gd name="T70" fmla="*/ 644 w 809"/>
                  <a:gd name="T71" fmla="*/ 136 h 206"/>
                  <a:gd name="T72" fmla="*/ 657 w 809"/>
                  <a:gd name="T73" fmla="*/ 128 h 206"/>
                  <a:gd name="T74" fmla="*/ 682 w 809"/>
                  <a:gd name="T75" fmla="*/ 113 h 206"/>
                  <a:gd name="T76" fmla="*/ 752 w 809"/>
                  <a:gd name="T77" fmla="*/ 61 h 206"/>
                  <a:gd name="T78" fmla="*/ 803 w 809"/>
                  <a:gd name="T79" fmla="*/ 10 h 206"/>
                  <a:gd name="T80" fmla="*/ 808 w 809"/>
                  <a:gd name="T81" fmla="*/ 5 h 206"/>
                  <a:gd name="T82" fmla="*/ 804 w 809"/>
                  <a:gd name="T83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9" h="206">
                    <a:moveTo>
                      <a:pt x="804" y="0"/>
                    </a:moveTo>
                    <a:cubicBezTo>
                      <a:pt x="804" y="0"/>
                      <a:pt x="803" y="1"/>
                      <a:pt x="803" y="1"/>
                    </a:cubicBezTo>
                    <a:cubicBezTo>
                      <a:pt x="790" y="13"/>
                      <a:pt x="777" y="25"/>
                      <a:pt x="764" y="36"/>
                    </a:cubicBezTo>
                    <a:cubicBezTo>
                      <a:pt x="751" y="48"/>
                      <a:pt x="737" y="59"/>
                      <a:pt x="723" y="68"/>
                    </a:cubicBezTo>
                    <a:cubicBezTo>
                      <a:pt x="716" y="73"/>
                      <a:pt x="708" y="78"/>
                      <a:pt x="701" y="83"/>
                    </a:cubicBezTo>
                    <a:cubicBezTo>
                      <a:pt x="690" y="90"/>
                      <a:pt x="690" y="90"/>
                      <a:pt x="690" y="90"/>
                    </a:cubicBezTo>
                    <a:cubicBezTo>
                      <a:pt x="679" y="97"/>
                      <a:pt x="679" y="97"/>
                      <a:pt x="679" y="97"/>
                    </a:cubicBezTo>
                    <a:cubicBezTo>
                      <a:pt x="663" y="106"/>
                      <a:pt x="648" y="115"/>
                      <a:pt x="632" y="122"/>
                    </a:cubicBezTo>
                    <a:cubicBezTo>
                      <a:pt x="616" y="130"/>
                      <a:pt x="600" y="136"/>
                      <a:pt x="583" y="141"/>
                    </a:cubicBezTo>
                    <a:cubicBezTo>
                      <a:pt x="581" y="142"/>
                      <a:pt x="579" y="143"/>
                      <a:pt x="577" y="143"/>
                    </a:cubicBezTo>
                    <a:cubicBezTo>
                      <a:pt x="570" y="145"/>
                      <a:pt x="570" y="145"/>
                      <a:pt x="570" y="145"/>
                    </a:cubicBezTo>
                    <a:cubicBezTo>
                      <a:pt x="566" y="146"/>
                      <a:pt x="562" y="147"/>
                      <a:pt x="558" y="148"/>
                    </a:cubicBezTo>
                    <a:cubicBezTo>
                      <a:pt x="553" y="149"/>
                      <a:pt x="548" y="150"/>
                      <a:pt x="542" y="151"/>
                    </a:cubicBezTo>
                    <a:cubicBezTo>
                      <a:pt x="536" y="152"/>
                      <a:pt x="530" y="153"/>
                      <a:pt x="524" y="154"/>
                    </a:cubicBezTo>
                    <a:cubicBezTo>
                      <a:pt x="520" y="155"/>
                      <a:pt x="516" y="156"/>
                      <a:pt x="512" y="157"/>
                    </a:cubicBezTo>
                    <a:cubicBezTo>
                      <a:pt x="507" y="158"/>
                      <a:pt x="503" y="158"/>
                      <a:pt x="499" y="159"/>
                    </a:cubicBezTo>
                    <a:cubicBezTo>
                      <a:pt x="495" y="160"/>
                      <a:pt x="491" y="161"/>
                      <a:pt x="487" y="161"/>
                    </a:cubicBezTo>
                    <a:cubicBezTo>
                      <a:pt x="483" y="162"/>
                      <a:pt x="479" y="163"/>
                      <a:pt x="475" y="163"/>
                    </a:cubicBezTo>
                    <a:cubicBezTo>
                      <a:pt x="470" y="164"/>
                      <a:pt x="470" y="164"/>
                      <a:pt x="470" y="164"/>
                    </a:cubicBezTo>
                    <a:cubicBezTo>
                      <a:pt x="468" y="165"/>
                      <a:pt x="466" y="165"/>
                      <a:pt x="464" y="165"/>
                    </a:cubicBezTo>
                    <a:cubicBezTo>
                      <a:pt x="460" y="166"/>
                      <a:pt x="456" y="167"/>
                      <a:pt x="452" y="167"/>
                    </a:cubicBezTo>
                    <a:cubicBezTo>
                      <a:pt x="443" y="168"/>
                      <a:pt x="435" y="169"/>
                      <a:pt x="426" y="170"/>
                    </a:cubicBezTo>
                    <a:cubicBezTo>
                      <a:pt x="409" y="172"/>
                      <a:pt x="391" y="173"/>
                      <a:pt x="373" y="174"/>
                    </a:cubicBezTo>
                    <a:cubicBezTo>
                      <a:pt x="361" y="174"/>
                      <a:pt x="349" y="175"/>
                      <a:pt x="337" y="175"/>
                    </a:cubicBezTo>
                    <a:cubicBezTo>
                      <a:pt x="332" y="175"/>
                      <a:pt x="326" y="175"/>
                      <a:pt x="320" y="175"/>
                    </a:cubicBezTo>
                    <a:cubicBezTo>
                      <a:pt x="293" y="174"/>
                      <a:pt x="266" y="172"/>
                      <a:pt x="239" y="169"/>
                    </a:cubicBezTo>
                    <a:cubicBezTo>
                      <a:pt x="214" y="166"/>
                      <a:pt x="190" y="161"/>
                      <a:pt x="166" y="155"/>
                    </a:cubicBezTo>
                    <a:cubicBezTo>
                      <a:pt x="143" y="148"/>
                      <a:pt x="119" y="140"/>
                      <a:pt x="96" y="131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74" y="120"/>
                      <a:pt x="69" y="117"/>
                      <a:pt x="63" y="115"/>
                    </a:cubicBezTo>
                    <a:cubicBezTo>
                      <a:pt x="59" y="112"/>
                      <a:pt x="59" y="112"/>
                      <a:pt x="59" y="112"/>
                    </a:cubicBezTo>
                    <a:cubicBezTo>
                      <a:pt x="57" y="111"/>
                      <a:pt x="56" y="110"/>
                      <a:pt x="54" y="110"/>
                    </a:cubicBezTo>
                    <a:cubicBezTo>
                      <a:pt x="51" y="108"/>
                      <a:pt x="48" y="106"/>
                      <a:pt x="45" y="104"/>
                    </a:cubicBezTo>
                    <a:cubicBezTo>
                      <a:pt x="39" y="101"/>
                      <a:pt x="33" y="97"/>
                      <a:pt x="27" y="95"/>
                    </a:cubicBezTo>
                    <a:cubicBezTo>
                      <a:pt x="24" y="93"/>
                      <a:pt x="21" y="91"/>
                      <a:pt x="17" y="91"/>
                    </a:cubicBezTo>
                    <a:cubicBezTo>
                      <a:pt x="17" y="91"/>
                      <a:pt x="16" y="91"/>
                      <a:pt x="15" y="92"/>
                    </a:cubicBezTo>
                    <a:cubicBezTo>
                      <a:pt x="12" y="92"/>
                      <a:pt x="9" y="93"/>
                      <a:pt x="7" y="94"/>
                    </a:cubicBezTo>
                    <a:cubicBezTo>
                      <a:pt x="4" y="95"/>
                      <a:pt x="2" y="96"/>
                      <a:pt x="1" y="99"/>
                    </a:cubicBezTo>
                    <a:cubicBezTo>
                      <a:pt x="0" y="102"/>
                      <a:pt x="1" y="105"/>
                      <a:pt x="3" y="107"/>
                    </a:cubicBezTo>
                    <a:cubicBezTo>
                      <a:pt x="6" y="112"/>
                      <a:pt x="11" y="116"/>
                      <a:pt x="16" y="120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42" y="138"/>
                      <a:pt x="42" y="138"/>
                      <a:pt x="42" y="138"/>
                    </a:cubicBezTo>
                    <a:cubicBezTo>
                      <a:pt x="48" y="141"/>
                      <a:pt x="48" y="141"/>
                      <a:pt x="48" y="141"/>
                    </a:cubicBezTo>
                    <a:cubicBezTo>
                      <a:pt x="52" y="143"/>
                      <a:pt x="55" y="145"/>
                      <a:pt x="59" y="148"/>
                    </a:cubicBezTo>
                    <a:cubicBezTo>
                      <a:pt x="63" y="149"/>
                      <a:pt x="67" y="151"/>
                      <a:pt x="70" y="153"/>
                    </a:cubicBezTo>
                    <a:cubicBezTo>
                      <a:pt x="72" y="154"/>
                      <a:pt x="74" y="155"/>
                      <a:pt x="76" y="156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91" y="162"/>
                      <a:pt x="91" y="162"/>
                      <a:pt x="91" y="162"/>
                    </a:cubicBezTo>
                    <a:cubicBezTo>
                      <a:pt x="93" y="163"/>
                      <a:pt x="96" y="164"/>
                      <a:pt x="99" y="165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11" y="170"/>
                      <a:pt x="114" y="171"/>
                      <a:pt x="117" y="172"/>
                    </a:cubicBezTo>
                    <a:cubicBezTo>
                      <a:pt x="126" y="175"/>
                      <a:pt x="126" y="175"/>
                      <a:pt x="126" y="175"/>
                    </a:cubicBezTo>
                    <a:cubicBezTo>
                      <a:pt x="129" y="176"/>
                      <a:pt x="132" y="177"/>
                      <a:pt x="135" y="178"/>
                    </a:cubicBezTo>
                    <a:cubicBezTo>
                      <a:pt x="144" y="181"/>
                      <a:pt x="144" y="181"/>
                      <a:pt x="144" y="181"/>
                    </a:cubicBezTo>
                    <a:cubicBezTo>
                      <a:pt x="153" y="183"/>
                      <a:pt x="153" y="183"/>
                      <a:pt x="153" y="183"/>
                    </a:cubicBezTo>
                    <a:cubicBezTo>
                      <a:pt x="162" y="186"/>
                      <a:pt x="162" y="186"/>
                      <a:pt x="162" y="186"/>
                    </a:cubicBezTo>
                    <a:cubicBezTo>
                      <a:pt x="171" y="188"/>
                      <a:pt x="171" y="188"/>
                      <a:pt x="171" y="188"/>
                    </a:cubicBezTo>
                    <a:cubicBezTo>
                      <a:pt x="180" y="190"/>
                      <a:pt x="180" y="190"/>
                      <a:pt x="180" y="190"/>
                    </a:cubicBezTo>
                    <a:cubicBezTo>
                      <a:pt x="190" y="192"/>
                      <a:pt x="190" y="192"/>
                      <a:pt x="190" y="192"/>
                    </a:cubicBezTo>
                    <a:cubicBezTo>
                      <a:pt x="218" y="197"/>
                      <a:pt x="246" y="202"/>
                      <a:pt x="274" y="204"/>
                    </a:cubicBezTo>
                    <a:cubicBezTo>
                      <a:pt x="292" y="205"/>
                      <a:pt x="309" y="206"/>
                      <a:pt x="326" y="206"/>
                    </a:cubicBezTo>
                    <a:cubicBezTo>
                      <a:pt x="346" y="206"/>
                      <a:pt x="365" y="205"/>
                      <a:pt x="385" y="204"/>
                    </a:cubicBezTo>
                    <a:cubicBezTo>
                      <a:pt x="393" y="203"/>
                      <a:pt x="401" y="202"/>
                      <a:pt x="410" y="201"/>
                    </a:cubicBezTo>
                    <a:cubicBezTo>
                      <a:pt x="418" y="200"/>
                      <a:pt x="426" y="199"/>
                      <a:pt x="435" y="197"/>
                    </a:cubicBezTo>
                    <a:cubicBezTo>
                      <a:pt x="454" y="194"/>
                      <a:pt x="473" y="190"/>
                      <a:pt x="492" y="186"/>
                    </a:cubicBezTo>
                    <a:cubicBezTo>
                      <a:pt x="511" y="181"/>
                      <a:pt x="529" y="176"/>
                      <a:pt x="548" y="170"/>
                    </a:cubicBezTo>
                    <a:cubicBezTo>
                      <a:pt x="567" y="165"/>
                      <a:pt x="586" y="161"/>
                      <a:pt x="604" y="154"/>
                    </a:cubicBezTo>
                    <a:cubicBezTo>
                      <a:pt x="609" y="152"/>
                      <a:pt x="613" y="151"/>
                      <a:pt x="618" y="149"/>
                    </a:cubicBezTo>
                    <a:cubicBezTo>
                      <a:pt x="622" y="147"/>
                      <a:pt x="627" y="145"/>
                      <a:pt x="631" y="142"/>
                    </a:cubicBezTo>
                    <a:cubicBezTo>
                      <a:pt x="635" y="140"/>
                      <a:pt x="640" y="138"/>
                      <a:pt x="644" y="136"/>
                    </a:cubicBezTo>
                    <a:cubicBezTo>
                      <a:pt x="650" y="132"/>
                      <a:pt x="650" y="132"/>
                      <a:pt x="650" y="132"/>
                    </a:cubicBezTo>
                    <a:cubicBezTo>
                      <a:pt x="657" y="128"/>
                      <a:pt x="657" y="128"/>
                      <a:pt x="657" y="128"/>
                    </a:cubicBezTo>
                    <a:cubicBezTo>
                      <a:pt x="661" y="126"/>
                      <a:pt x="665" y="124"/>
                      <a:pt x="669" y="121"/>
                    </a:cubicBezTo>
                    <a:cubicBezTo>
                      <a:pt x="682" y="113"/>
                      <a:pt x="682" y="113"/>
                      <a:pt x="682" y="113"/>
                    </a:cubicBezTo>
                    <a:cubicBezTo>
                      <a:pt x="690" y="108"/>
                      <a:pt x="698" y="103"/>
                      <a:pt x="706" y="97"/>
                    </a:cubicBezTo>
                    <a:cubicBezTo>
                      <a:pt x="722" y="86"/>
                      <a:pt x="738" y="74"/>
                      <a:pt x="752" y="61"/>
                    </a:cubicBezTo>
                    <a:cubicBezTo>
                      <a:pt x="767" y="48"/>
                      <a:pt x="781" y="35"/>
                      <a:pt x="794" y="20"/>
                    </a:cubicBezTo>
                    <a:cubicBezTo>
                      <a:pt x="803" y="10"/>
                      <a:pt x="803" y="10"/>
                      <a:pt x="803" y="10"/>
                    </a:cubicBezTo>
                    <a:cubicBezTo>
                      <a:pt x="806" y="7"/>
                      <a:pt x="806" y="7"/>
                      <a:pt x="806" y="7"/>
                    </a:cubicBezTo>
                    <a:cubicBezTo>
                      <a:pt x="807" y="7"/>
                      <a:pt x="808" y="6"/>
                      <a:pt x="808" y="5"/>
                    </a:cubicBezTo>
                    <a:cubicBezTo>
                      <a:pt x="809" y="4"/>
                      <a:pt x="808" y="3"/>
                      <a:pt x="808" y="2"/>
                    </a:cubicBezTo>
                    <a:cubicBezTo>
                      <a:pt x="807" y="1"/>
                      <a:pt x="806" y="0"/>
                      <a:pt x="80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" name="Freeform 73"/>
              <p:cNvSpPr>
                <a:spLocks noChangeAspect="1"/>
              </p:cNvSpPr>
              <p:nvPr/>
            </p:nvSpPr>
            <p:spPr bwMode="auto">
              <a:xfrm>
                <a:off x="7623558" y="3192341"/>
                <a:ext cx="110491" cy="127001"/>
              </a:xfrm>
              <a:custGeom>
                <a:avLst/>
                <a:gdLst>
                  <a:gd name="T0" fmla="*/ 246 w 246"/>
                  <a:gd name="T1" fmla="*/ 0 h 283"/>
                  <a:gd name="T2" fmla="*/ 246 w 246"/>
                  <a:gd name="T3" fmla="*/ 0 h 283"/>
                  <a:gd name="T4" fmla="*/ 245 w 246"/>
                  <a:gd name="T5" fmla="*/ 0 h 283"/>
                  <a:gd name="T6" fmla="*/ 244 w 246"/>
                  <a:gd name="T7" fmla="*/ 0 h 283"/>
                  <a:gd name="T8" fmla="*/ 238 w 246"/>
                  <a:gd name="T9" fmla="*/ 2 h 283"/>
                  <a:gd name="T10" fmla="*/ 226 w 246"/>
                  <a:gd name="T11" fmla="*/ 6 h 283"/>
                  <a:gd name="T12" fmla="*/ 220 w 246"/>
                  <a:gd name="T13" fmla="*/ 7 h 283"/>
                  <a:gd name="T14" fmla="*/ 215 w 246"/>
                  <a:gd name="T15" fmla="*/ 9 h 283"/>
                  <a:gd name="T16" fmla="*/ 195 w 246"/>
                  <a:gd name="T17" fmla="*/ 16 h 283"/>
                  <a:gd name="T18" fmla="*/ 178 w 246"/>
                  <a:gd name="T19" fmla="*/ 21 h 283"/>
                  <a:gd name="T20" fmla="*/ 145 w 246"/>
                  <a:gd name="T21" fmla="*/ 28 h 283"/>
                  <a:gd name="T22" fmla="*/ 112 w 246"/>
                  <a:gd name="T23" fmla="*/ 37 h 283"/>
                  <a:gd name="T24" fmla="*/ 78 w 246"/>
                  <a:gd name="T25" fmla="*/ 45 h 283"/>
                  <a:gd name="T26" fmla="*/ 45 w 246"/>
                  <a:gd name="T27" fmla="*/ 55 h 283"/>
                  <a:gd name="T28" fmla="*/ 12 w 246"/>
                  <a:gd name="T29" fmla="*/ 66 h 283"/>
                  <a:gd name="T30" fmla="*/ 4 w 246"/>
                  <a:gd name="T31" fmla="*/ 70 h 283"/>
                  <a:gd name="T32" fmla="*/ 2 w 246"/>
                  <a:gd name="T33" fmla="*/ 70 h 283"/>
                  <a:gd name="T34" fmla="*/ 0 w 246"/>
                  <a:gd name="T35" fmla="*/ 71 h 283"/>
                  <a:gd name="T36" fmla="*/ 0 w 246"/>
                  <a:gd name="T37" fmla="*/ 74 h 283"/>
                  <a:gd name="T38" fmla="*/ 3 w 246"/>
                  <a:gd name="T39" fmla="*/ 78 h 283"/>
                  <a:gd name="T40" fmla="*/ 3 w 246"/>
                  <a:gd name="T41" fmla="*/ 77 h 283"/>
                  <a:gd name="T42" fmla="*/ 63 w 246"/>
                  <a:gd name="T43" fmla="*/ 63 h 283"/>
                  <a:gd name="T44" fmla="*/ 79 w 246"/>
                  <a:gd name="T45" fmla="*/ 60 h 283"/>
                  <a:gd name="T46" fmla="*/ 95 w 246"/>
                  <a:gd name="T47" fmla="*/ 57 h 283"/>
                  <a:gd name="T48" fmla="*/ 126 w 246"/>
                  <a:gd name="T49" fmla="*/ 51 h 283"/>
                  <a:gd name="T50" fmla="*/ 158 w 246"/>
                  <a:gd name="T51" fmla="*/ 45 h 283"/>
                  <a:gd name="T52" fmla="*/ 174 w 246"/>
                  <a:gd name="T53" fmla="*/ 42 h 283"/>
                  <a:gd name="T54" fmla="*/ 195 w 246"/>
                  <a:gd name="T55" fmla="*/ 39 h 283"/>
                  <a:gd name="T56" fmla="*/ 210 w 246"/>
                  <a:gd name="T57" fmla="*/ 36 h 283"/>
                  <a:gd name="T58" fmla="*/ 210 w 246"/>
                  <a:gd name="T59" fmla="*/ 36 h 283"/>
                  <a:gd name="T60" fmla="*/ 210 w 246"/>
                  <a:gd name="T61" fmla="*/ 36 h 283"/>
                  <a:gd name="T62" fmla="*/ 210 w 246"/>
                  <a:gd name="T63" fmla="*/ 36 h 283"/>
                  <a:gd name="T64" fmla="*/ 210 w 246"/>
                  <a:gd name="T65" fmla="*/ 37 h 283"/>
                  <a:gd name="T66" fmla="*/ 209 w 246"/>
                  <a:gd name="T67" fmla="*/ 37 h 283"/>
                  <a:gd name="T68" fmla="*/ 209 w 246"/>
                  <a:gd name="T69" fmla="*/ 37 h 283"/>
                  <a:gd name="T70" fmla="*/ 209 w 246"/>
                  <a:gd name="T71" fmla="*/ 39 h 283"/>
                  <a:gd name="T72" fmla="*/ 208 w 246"/>
                  <a:gd name="T73" fmla="*/ 43 h 283"/>
                  <a:gd name="T74" fmla="*/ 206 w 246"/>
                  <a:gd name="T75" fmla="*/ 51 h 283"/>
                  <a:gd name="T76" fmla="*/ 199 w 246"/>
                  <a:gd name="T77" fmla="*/ 82 h 283"/>
                  <a:gd name="T78" fmla="*/ 189 w 246"/>
                  <a:gd name="T79" fmla="*/ 132 h 283"/>
                  <a:gd name="T80" fmla="*/ 182 w 246"/>
                  <a:gd name="T81" fmla="*/ 176 h 283"/>
                  <a:gd name="T82" fmla="*/ 174 w 246"/>
                  <a:gd name="T83" fmla="*/ 221 h 283"/>
                  <a:gd name="T84" fmla="*/ 171 w 246"/>
                  <a:gd name="T85" fmla="*/ 243 h 283"/>
                  <a:gd name="T86" fmla="*/ 168 w 246"/>
                  <a:gd name="T87" fmla="*/ 268 h 283"/>
                  <a:gd name="T88" fmla="*/ 171 w 246"/>
                  <a:gd name="T89" fmla="*/ 276 h 283"/>
                  <a:gd name="T90" fmla="*/ 177 w 246"/>
                  <a:gd name="T91" fmla="*/ 280 h 283"/>
                  <a:gd name="T92" fmla="*/ 184 w 246"/>
                  <a:gd name="T93" fmla="*/ 283 h 283"/>
                  <a:gd name="T94" fmla="*/ 185 w 246"/>
                  <a:gd name="T95" fmla="*/ 283 h 283"/>
                  <a:gd name="T96" fmla="*/ 190 w 246"/>
                  <a:gd name="T97" fmla="*/ 281 h 283"/>
                  <a:gd name="T98" fmla="*/ 195 w 246"/>
                  <a:gd name="T99" fmla="*/ 271 h 283"/>
                  <a:gd name="T100" fmla="*/ 202 w 246"/>
                  <a:gd name="T101" fmla="*/ 243 h 283"/>
                  <a:gd name="T102" fmla="*/ 205 w 246"/>
                  <a:gd name="T103" fmla="*/ 229 h 283"/>
                  <a:gd name="T104" fmla="*/ 208 w 246"/>
                  <a:gd name="T105" fmla="*/ 207 h 283"/>
                  <a:gd name="T106" fmla="*/ 211 w 246"/>
                  <a:gd name="T107" fmla="*/ 186 h 283"/>
                  <a:gd name="T108" fmla="*/ 215 w 246"/>
                  <a:gd name="T109" fmla="*/ 164 h 283"/>
                  <a:gd name="T110" fmla="*/ 224 w 246"/>
                  <a:gd name="T111" fmla="*/ 115 h 283"/>
                  <a:gd name="T112" fmla="*/ 237 w 246"/>
                  <a:gd name="T113" fmla="*/ 52 h 283"/>
                  <a:gd name="T114" fmla="*/ 238 w 246"/>
                  <a:gd name="T115" fmla="*/ 45 h 283"/>
                  <a:gd name="T116" fmla="*/ 240 w 246"/>
                  <a:gd name="T117" fmla="*/ 35 h 283"/>
                  <a:gd name="T118" fmla="*/ 244 w 246"/>
                  <a:gd name="T119" fmla="*/ 14 h 283"/>
                  <a:gd name="T120" fmla="*/ 246 w 246"/>
                  <a:gd name="T121" fmla="*/ 2 h 283"/>
                  <a:gd name="T122" fmla="*/ 246 w 246"/>
                  <a:gd name="T123" fmla="*/ 0 h 283"/>
                  <a:gd name="T124" fmla="*/ 246 w 246"/>
                  <a:gd name="T125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6" h="283">
                    <a:moveTo>
                      <a:pt x="246" y="0"/>
                    </a:moveTo>
                    <a:cubicBezTo>
                      <a:pt x="246" y="0"/>
                      <a:pt x="246" y="0"/>
                      <a:pt x="246" y="0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38" y="2"/>
                      <a:pt x="238" y="2"/>
                      <a:pt x="238" y="2"/>
                    </a:cubicBezTo>
                    <a:cubicBezTo>
                      <a:pt x="226" y="6"/>
                      <a:pt x="226" y="6"/>
                      <a:pt x="226" y="6"/>
                    </a:cubicBezTo>
                    <a:cubicBezTo>
                      <a:pt x="220" y="7"/>
                      <a:pt x="220" y="7"/>
                      <a:pt x="220" y="7"/>
                    </a:cubicBezTo>
                    <a:cubicBezTo>
                      <a:pt x="215" y="9"/>
                      <a:pt x="215" y="9"/>
                      <a:pt x="215" y="9"/>
                    </a:cubicBezTo>
                    <a:cubicBezTo>
                      <a:pt x="207" y="11"/>
                      <a:pt x="200" y="14"/>
                      <a:pt x="195" y="16"/>
                    </a:cubicBezTo>
                    <a:cubicBezTo>
                      <a:pt x="189" y="17"/>
                      <a:pt x="184" y="19"/>
                      <a:pt x="178" y="21"/>
                    </a:cubicBezTo>
                    <a:cubicBezTo>
                      <a:pt x="167" y="24"/>
                      <a:pt x="156" y="26"/>
                      <a:pt x="145" y="28"/>
                    </a:cubicBezTo>
                    <a:cubicBezTo>
                      <a:pt x="134" y="30"/>
                      <a:pt x="123" y="34"/>
                      <a:pt x="112" y="37"/>
                    </a:cubicBezTo>
                    <a:cubicBezTo>
                      <a:pt x="100" y="40"/>
                      <a:pt x="89" y="42"/>
                      <a:pt x="78" y="45"/>
                    </a:cubicBezTo>
                    <a:cubicBezTo>
                      <a:pt x="67" y="48"/>
                      <a:pt x="56" y="51"/>
                      <a:pt x="45" y="55"/>
                    </a:cubicBezTo>
                    <a:cubicBezTo>
                      <a:pt x="34" y="58"/>
                      <a:pt x="23" y="62"/>
                      <a:pt x="12" y="66"/>
                    </a:cubicBezTo>
                    <a:cubicBezTo>
                      <a:pt x="9" y="67"/>
                      <a:pt x="7" y="69"/>
                      <a:pt x="4" y="70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2" y="71"/>
                      <a:pt x="1" y="71"/>
                      <a:pt x="0" y="71"/>
                    </a:cubicBezTo>
                    <a:cubicBezTo>
                      <a:pt x="0" y="72"/>
                      <a:pt x="0" y="73"/>
                      <a:pt x="0" y="74"/>
                    </a:cubicBezTo>
                    <a:cubicBezTo>
                      <a:pt x="0" y="76"/>
                      <a:pt x="2" y="78"/>
                      <a:pt x="3" y="78"/>
                    </a:cubicBezTo>
                    <a:cubicBezTo>
                      <a:pt x="3" y="78"/>
                      <a:pt x="3" y="77"/>
                      <a:pt x="3" y="77"/>
                    </a:cubicBezTo>
                    <a:cubicBezTo>
                      <a:pt x="23" y="72"/>
                      <a:pt x="43" y="66"/>
                      <a:pt x="63" y="63"/>
                    </a:cubicBezTo>
                    <a:cubicBezTo>
                      <a:pt x="69" y="62"/>
                      <a:pt x="74" y="61"/>
                      <a:pt x="79" y="60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37" y="48"/>
                      <a:pt x="148" y="46"/>
                      <a:pt x="158" y="45"/>
                    </a:cubicBezTo>
                    <a:cubicBezTo>
                      <a:pt x="164" y="44"/>
                      <a:pt x="169" y="43"/>
                      <a:pt x="174" y="42"/>
                    </a:cubicBezTo>
                    <a:cubicBezTo>
                      <a:pt x="180" y="41"/>
                      <a:pt x="188" y="40"/>
                      <a:pt x="195" y="39"/>
                    </a:cubicBezTo>
                    <a:cubicBezTo>
                      <a:pt x="200" y="38"/>
                      <a:pt x="205" y="37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7"/>
                      <a:pt x="210" y="37"/>
                      <a:pt x="210" y="37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8" y="43"/>
                      <a:pt x="208" y="43"/>
                      <a:pt x="208" y="43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3" y="61"/>
                      <a:pt x="201" y="72"/>
                      <a:pt x="199" y="82"/>
                    </a:cubicBezTo>
                    <a:cubicBezTo>
                      <a:pt x="195" y="99"/>
                      <a:pt x="192" y="115"/>
                      <a:pt x="189" y="132"/>
                    </a:cubicBezTo>
                    <a:cubicBezTo>
                      <a:pt x="182" y="176"/>
                      <a:pt x="182" y="176"/>
                      <a:pt x="182" y="176"/>
                    </a:cubicBezTo>
                    <a:cubicBezTo>
                      <a:pt x="179" y="191"/>
                      <a:pt x="177" y="206"/>
                      <a:pt x="174" y="221"/>
                    </a:cubicBezTo>
                    <a:cubicBezTo>
                      <a:pt x="171" y="243"/>
                      <a:pt x="171" y="243"/>
                      <a:pt x="171" y="243"/>
                    </a:cubicBezTo>
                    <a:cubicBezTo>
                      <a:pt x="169" y="251"/>
                      <a:pt x="167" y="260"/>
                      <a:pt x="168" y="268"/>
                    </a:cubicBezTo>
                    <a:cubicBezTo>
                      <a:pt x="168" y="270"/>
                      <a:pt x="168" y="273"/>
                      <a:pt x="171" y="276"/>
                    </a:cubicBezTo>
                    <a:cubicBezTo>
                      <a:pt x="173" y="277"/>
                      <a:pt x="175" y="279"/>
                      <a:pt x="177" y="280"/>
                    </a:cubicBezTo>
                    <a:cubicBezTo>
                      <a:pt x="179" y="282"/>
                      <a:pt x="181" y="283"/>
                      <a:pt x="184" y="283"/>
                    </a:cubicBezTo>
                    <a:cubicBezTo>
                      <a:pt x="184" y="283"/>
                      <a:pt x="184" y="283"/>
                      <a:pt x="185" y="283"/>
                    </a:cubicBezTo>
                    <a:cubicBezTo>
                      <a:pt x="187" y="283"/>
                      <a:pt x="189" y="282"/>
                      <a:pt x="190" y="281"/>
                    </a:cubicBezTo>
                    <a:cubicBezTo>
                      <a:pt x="193" y="278"/>
                      <a:pt x="194" y="274"/>
                      <a:pt x="195" y="271"/>
                    </a:cubicBezTo>
                    <a:cubicBezTo>
                      <a:pt x="198" y="262"/>
                      <a:pt x="200" y="252"/>
                      <a:pt x="202" y="243"/>
                    </a:cubicBezTo>
                    <a:cubicBezTo>
                      <a:pt x="203" y="238"/>
                      <a:pt x="204" y="233"/>
                      <a:pt x="205" y="229"/>
                    </a:cubicBezTo>
                    <a:cubicBezTo>
                      <a:pt x="208" y="207"/>
                      <a:pt x="208" y="207"/>
                      <a:pt x="208" y="207"/>
                    </a:cubicBezTo>
                    <a:cubicBezTo>
                      <a:pt x="211" y="186"/>
                      <a:pt x="211" y="186"/>
                      <a:pt x="211" y="186"/>
                    </a:cubicBezTo>
                    <a:cubicBezTo>
                      <a:pt x="215" y="164"/>
                      <a:pt x="215" y="164"/>
                      <a:pt x="215" y="164"/>
                    </a:cubicBezTo>
                    <a:cubicBezTo>
                      <a:pt x="217" y="148"/>
                      <a:pt x="221" y="132"/>
                      <a:pt x="224" y="115"/>
                    </a:cubicBezTo>
                    <a:cubicBezTo>
                      <a:pt x="237" y="52"/>
                      <a:pt x="237" y="52"/>
                      <a:pt x="237" y="52"/>
                    </a:cubicBezTo>
                    <a:cubicBezTo>
                      <a:pt x="238" y="45"/>
                      <a:pt x="238" y="45"/>
                      <a:pt x="238" y="45"/>
                    </a:cubicBezTo>
                    <a:cubicBezTo>
                      <a:pt x="240" y="35"/>
                      <a:pt x="240" y="35"/>
                      <a:pt x="240" y="35"/>
                    </a:cubicBezTo>
                    <a:cubicBezTo>
                      <a:pt x="242" y="27"/>
                      <a:pt x="243" y="20"/>
                      <a:pt x="244" y="14"/>
                    </a:cubicBezTo>
                    <a:cubicBezTo>
                      <a:pt x="244" y="10"/>
                      <a:pt x="245" y="6"/>
                      <a:pt x="246" y="2"/>
                    </a:cubicBezTo>
                    <a:cubicBezTo>
                      <a:pt x="246" y="0"/>
                      <a:pt x="246" y="0"/>
                      <a:pt x="246" y="0"/>
                    </a:cubicBezTo>
                    <a:cubicBezTo>
                      <a:pt x="246" y="0"/>
                      <a:pt x="246" y="0"/>
                      <a:pt x="246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37" name="Group 36"/>
            <p:cNvGrpSpPr>
              <a:grpSpLocks noChangeAspect="1"/>
            </p:cNvGrpSpPr>
            <p:nvPr/>
          </p:nvGrpSpPr>
          <p:grpSpPr>
            <a:xfrm rot="12900000" flipV="1">
              <a:off x="6493984" y="4825945"/>
              <a:ext cx="1603239" cy="434672"/>
              <a:chOff x="7314313" y="3192341"/>
              <a:chExt cx="419736" cy="140698"/>
            </a:xfrm>
            <a:solidFill>
              <a:schemeClr val="tx2"/>
            </a:solidFill>
          </p:grpSpPr>
          <p:sp>
            <p:nvSpPr>
              <p:cNvPr id="38" name="Freeform 72"/>
              <p:cNvSpPr>
                <a:spLocks noChangeAspect="1"/>
              </p:cNvSpPr>
              <p:nvPr/>
            </p:nvSpPr>
            <p:spPr bwMode="auto">
              <a:xfrm>
                <a:off x="7314313" y="3240329"/>
                <a:ext cx="364491" cy="92710"/>
              </a:xfrm>
              <a:custGeom>
                <a:avLst/>
                <a:gdLst>
                  <a:gd name="T0" fmla="*/ 803 w 809"/>
                  <a:gd name="T1" fmla="*/ 1 h 206"/>
                  <a:gd name="T2" fmla="*/ 723 w 809"/>
                  <a:gd name="T3" fmla="*/ 68 h 206"/>
                  <a:gd name="T4" fmla="*/ 690 w 809"/>
                  <a:gd name="T5" fmla="*/ 90 h 206"/>
                  <a:gd name="T6" fmla="*/ 632 w 809"/>
                  <a:gd name="T7" fmla="*/ 122 h 206"/>
                  <a:gd name="T8" fmla="*/ 577 w 809"/>
                  <a:gd name="T9" fmla="*/ 143 h 206"/>
                  <a:gd name="T10" fmla="*/ 558 w 809"/>
                  <a:gd name="T11" fmla="*/ 148 h 206"/>
                  <a:gd name="T12" fmla="*/ 524 w 809"/>
                  <a:gd name="T13" fmla="*/ 154 h 206"/>
                  <a:gd name="T14" fmla="*/ 499 w 809"/>
                  <a:gd name="T15" fmla="*/ 159 h 206"/>
                  <a:gd name="T16" fmla="*/ 475 w 809"/>
                  <a:gd name="T17" fmla="*/ 163 h 206"/>
                  <a:gd name="T18" fmla="*/ 464 w 809"/>
                  <a:gd name="T19" fmla="*/ 165 h 206"/>
                  <a:gd name="T20" fmla="*/ 426 w 809"/>
                  <a:gd name="T21" fmla="*/ 170 h 206"/>
                  <a:gd name="T22" fmla="*/ 337 w 809"/>
                  <a:gd name="T23" fmla="*/ 175 h 206"/>
                  <a:gd name="T24" fmla="*/ 239 w 809"/>
                  <a:gd name="T25" fmla="*/ 169 h 206"/>
                  <a:gd name="T26" fmla="*/ 96 w 809"/>
                  <a:gd name="T27" fmla="*/ 131 h 206"/>
                  <a:gd name="T28" fmla="*/ 80 w 809"/>
                  <a:gd name="T29" fmla="*/ 123 h 206"/>
                  <a:gd name="T30" fmla="*/ 59 w 809"/>
                  <a:gd name="T31" fmla="*/ 112 h 206"/>
                  <a:gd name="T32" fmla="*/ 45 w 809"/>
                  <a:gd name="T33" fmla="*/ 104 h 206"/>
                  <a:gd name="T34" fmla="*/ 17 w 809"/>
                  <a:gd name="T35" fmla="*/ 91 h 206"/>
                  <a:gd name="T36" fmla="*/ 7 w 809"/>
                  <a:gd name="T37" fmla="*/ 94 h 206"/>
                  <a:gd name="T38" fmla="*/ 3 w 809"/>
                  <a:gd name="T39" fmla="*/ 107 h 206"/>
                  <a:gd name="T40" fmla="*/ 26 w 809"/>
                  <a:gd name="T41" fmla="*/ 127 h 206"/>
                  <a:gd name="T42" fmla="*/ 42 w 809"/>
                  <a:gd name="T43" fmla="*/ 138 h 206"/>
                  <a:gd name="T44" fmla="*/ 59 w 809"/>
                  <a:gd name="T45" fmla="*/ 148 h 206"/>
                  <a:gd name="T46" fmla="*/ 76 w 809"/>
                  <a:gd name="T47" fmla="*/ 156 h 206"/>
                  <a:gd name="T48" fmla="*/ 91 w 809"/>
                  <a:gd name="T49" fmla="*/ 162 h 206"/>
                  <a:gd name="T50" fmla="*/ 108 w 809"/>
                  <a:gd name="T51" fmla="*/ 169 h 206"/>
                  <a:gd name="T52" fmla="*/ 126 w 809"/>
                  <a:gd name="T53" fmla="*/ 175 h 206"/>
                  <a:gd name="T54" fmla="*/ 144 w 809"/>
                  <a:gd name="T55" fmla="*/ 181 h 206"/>
                  <a:gd name="T56" fmla="*/ 162 w 809"/>
                  <a:gd name="T57" fmla="*/ 186 h 206"/>
                  <a:gd name="T58" fmla="*/ 180 w 809"/>
                  <a:gd name="T59" fmla="*/ 190 h 206"/>
                  <a:gd name="T60" fmla="*/ 274 w 809"/>
                  <a:gd name="T61" fmla="*/ 204 h 206"/>
                  <a:gd name="T62" fmla="*/ 385 w 809"/>
                  <a:gd name="T63" fmla="*/ 204 h 206"/>
                  <a:gd name="T64" fmla="*/ 435 w 809"/>
                  <a:gd name="T65" fmla="*/ 197 h 206"/>
                  <a:gd name="T66" fmla="*/ 548 w 809"/>
                  <a:gd name="T67" fmla="*/ 170 h 206"/>
                  <a:gd name="T68" fmla="*/ 618 w 809"/>
                  <a:gd name="T69" fmla="*/ 149 h 206"/>
                  <a:gd name="T70" fmla="*/ 644 w 809"/>
                  <a:gd name="T71" fmla="*/ 136 h 206"/>
                  <a:gd name="T72" fmla="*/ 657 w 809"/>
                  <a:gd name="T73" fmla="*/ 128 h 206"/>
                  <a:gd name="T74" fmla="*/ 682 w 809"/>
                  <a:gd name="T75" fmla="*/ 113 h 206"/>
                  <a:gd name="T76" fmla="*/ 752 w 809"/>
                  <a:gd name="T77" fmla="*/ 61 h 206"/>
                  <a:gd name="T78" fmla="*/ 803 w 809"/>
                  <a:gd name="T79" fmla="*/ 10 h 206"/>
                  <a:gd name="T80" fmla="*/ 808 w 809"/>
                  <a:gd name="T81" fmla="*/ 5 h 206"/>
                  <a:gd name="T82" fmla="*/ 804 w 809"/>
                  <a:gd name="T83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9" h="206">
                    <a:moveTo>
                      <a:pt x="804" y="0"/>
                    </a:moveTo>
                    <a:cubicBezTo>
                      <a:pt x="804" y="0"/>
                      <a:pt x="803" y="1"/>
                      <a:pt x="803" y="1"/>
                    </a:cubicBezTo>
                    <a:cubicBezTo>
                      <a:pt x="790" y="13"/>
                      <a:pt x="777" y="25"/>
                      <a:pt x="764" y="36"/>
                    </a:cubicBezTo>
                    <a:cubicBezTo>
                      <a:pt x="751" y="48"/>
                      <a:pt x="737" y="59"/>
                      <a:pt x="723" y="68"/>
                    </a:cubicBezTo>
                    <a:cubicBezTo>
                      <a:pt x="716" y="73"/>
                      <a:pt x="708" y="78"/>
                      <a:pt x="701" y="83"/>
                    </a:cubicBezTo>
                    <a:cubicBezTo>
                      <a:pt x="690" y="90"/>
                      <a:pt x="690" y="90"/>
                      <a:pt x="690" y="90"/>
                    </a:cubicBezTo>
                    <a:cubicBezTo>
                      <a:pt x="679" y="97"/>
                      <a:pt x="679" y="97"/>
                      <a:pt x="679" y="97"/>
                    </a:cubicBezTo>
                    <a:cubicBezTo>
                      <a:pt x="663" y="106"/>
                      <a:pt x="648" y="115"/>
                      <a:pt x="632" y="122"/>
                    </a:cubicBezTo>
                    <a:cubicBezTo>
                      <a:pt x="616" y="130"/>
                      <a:pt x="600" y="136"/>
                      <a:pt x="583" y="141"/>
                    </a:cubicBezTo>
                    <a:cubicBezTo>
                      <a:pt x="581" y="142"/>
                      <a:pt x="579" y="143"/>
                      <a:pt x="577" y="143"/>
                    </a:cubicBezTo>
                    <a:cubicBezTo>
                      <a:pt x="570" y="145"/>
                      <a:pt x="570" y="145"/>
                      <a:pt x="570" y="145"/>
                    </a:cubicBezTo>
                    <a:cubicBezTo>
                      <a:pt x="566" y="146"/>
                      <a:pt x="562" y="147"/>
                      <a:pt x="558" y="148"/>
                    </a:cubicBezTo>
                    <a:cubicBezTo>
                      <a:pt x="553" y="149"/>
                      <a:pt x="548" y="150"/>
                      <a:pt x="542" y="151"/>
                    </a:cubicBezTo>
                    <a:cubicBezTo>
                      <a:pt x="536" y="152"/>
                      <a:pt x="530" y="153"/>
                      <a:pt x="524" y="154"/>
                    </a:cubicBezTo>
                    <a:cubicBezTo>
                      <a:pt x="520" y="155"/>
                      <a:pt x="516" y="156"/>
                      <a:pt x="512" y="157"/>
                    </a:cubicBezTo>
                    <a:cubicBezTo>
                      <a:pt x="507" y="158"/>
                      <a:pt x="503" y="158"/>
                      <a:pt x="499" y="159"/>
                    </a:cubicBezTo>
                    <a:cubicBezTo>
                      <a:pt x="495" y="160"/>
                      <a:pt x="491" y="161"/>
                      <a:pt x="487" y="161"/>
                    </a:cubicBezTo>
                    <a:cubicBezTo>
                      <a:pt x="483" y="162"/>
                      <a:pt x="479" y="163"/>
                      <a:pt x="475" y="163"/>
                    </a:cubicBezTo>
                    <a:cubicBezTo>
                      <a:pt x="470" y="164"/>
                      <a:pt x="470" y="164"/>
                      <a:pt x="470" y="164"/>
                    </a:cubicBezTo>
                    <a:cubicBezTo>
                      <a:pt x="468" y="165"/>
                      <a:pt x="466" y="165"/>
                      <a:pt x="464" y="165"/>
                    </a:cubicBezTo>
                    <a:cubicBezTo>
                      <a:pt x="460" y="166"/>
                      <a:pt x="456" y="167"/>
                      <a:pt x="452" y="167"/>
                    </a:cubicBezTo>
                    <a:cubicBezTo>
                      <a:pt x="443" y="168"/>
                      <a:pt x="435" y="169"/>
                      <a:pt x="426" y="170"/>
                    </a:cubicBezTo>
                    <a:cubicBezTo>
                      <a:pt x="409" y="172"/>
                      <a:pt x="391" y="173"/>
                      <a:pt x="373" y="174"/>
                    </a:cubicBezTo>
                    <a:cubicBezTo>
                      <a:pt x="361" y="174"/>
                      <a:pt x="349" y="175"/>
                      <a:pt x="337" y="175"/>
                    </a:cubicBezTo>
                    <a:cubicBezTo>
                      <a:pt x="332" y="175"/>
                      <a:pt x="326" y="175"/>
                      <a:pt x="320" y="175"/>
                    </a:cubicBezTo>
                    <a:cubicBezTo>
                      <a:pt x="293" y="174"/>
                      <a:pt x="266" y="172"/>
                      <a:pt x="239" y="169"/>
                    </a:cubicBezTo>
                    <a:cubicBezTo>
                      <a:pt x="214" y="166"/>
                      <a:pt x="190" y="161"/>
                      <a:pt x="166" y="155"/>
                    </a:cubicBezTo>
                    <a:cubicBezTo>
                      <a:pt x="143" y="148"/>
                      <a:pt x="119" y="140"/>
                      <a:pt x="96" y="131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74" y="120"/>
                      <a:pt x="69" y="117"/>
                      <a:pt x="63" y="115"/>
                    </a:cubicBezTo>
                    <a:cubicBezTo>
                      <a:pt x="59" y="112"/>
                      <a:pt x="59" y="112"/>
                      <a:pt x="59" y="112"/>
                    </a:cubicBezTo>
                    <a:cubicBezTo>
                      <a:pt x="57" y="111"/>
                      <a:pt x="56" y="110"/>
                      <a:pt x="54" y="110"/>
                    </a:cubicBezTo>
                    <a:cubicBezTo>
                      <a:pt x="51" y="108"/>
                      <a:pt x="48" y="106"/>
                      <a:pt x="45" y="104"/>
                    </a:cubicBezTo>
                    <a:cubicBezTo>
                      <a:pt x="39" y="101"/>
                      <a:pt x="33" y="97"/>
                      <a:pt x="27" y="95"/>
                    </a:cubicBezTo>
                    <a:cubicBezTo>
                      <a:pt x="24" y="93"/>
                      <a:pt x="21" y="91"/>
                      <a:pt x="17" y="91"/>
                    </a:cubicBezTo>
                    <a:cubicBezTo>
                      <a:pt x="17" y="91"/>
                      <a:pt x="16" y="91"/>
                      <a:pt x="15" y="92"/>
                    </a:cubicBezTo>
                    <a:cubicBezTo>
                      <a:pt x="12" y="92"/>
                      <a:pt x="9" y="93"/>
                      <a:pt x="7" y="94"/>
                    </a:cubicBezTo>
                    <a:cubicBezTo>
                      <a:pt x="4" y="95"/>
                      <a:pt x="2" y="96"/>
                      <a:pt x="1" y="99"/>
                    </a:cubicBezTo>
                    <a:cubicBezTo>
                      <a:pt x="0" y="102"/>
                      <a:pt x="1" y="105"/>
                      <a:pt x="3" y="107"/>
                    </a:cubicBezTo>
                    <a:cubicBezTo>
                      <a:pt x="6" y="112"/>
                      <a:pt x="11" y="116"/>
                      <a:pt x="16" y="120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42" y="138"/>
                      <a:pt x="42" y="138"/>
                      <a:pt x="42" y="138"/>
                    </a:cubicBezTo>
                    <a:cubicBezTo>
                      <a:pt x="48" y="141"/>
                      <a:pt x="48" y="141"/>
                      <a:pt x="48" y="141"/>
                    </a:cubicBezTo>
                    <a:cubicBezTo>
                      <a:pt x="52" y="143"/>
                      <a:pt x="55" y="145"/>
                      <a:pt x="59" y="148"/>
                    </a:cubicBezTo>
                    <a:cubicBezTo>
                      <a:pt x="63" y="149"/>
                      <a:pt x="67" y="151"/>
                      <a:pt x="70" y="153"/>
                    </a:cubicBezTo>
                    <a:cubicBezTo>
                      <a:pt x="72" y="154"/>
                      <a:pt x="74" y="155"/>
                      <a:pt x="76" y="156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91" y="162"/>
                      <a:pt x="91" y="162"/>
                      <a:pt x="91" y="162"/>
                    </a:cubicBezTo>
                    <a:cubicBezTo>
                      <a:pt x="93" y="163"/>
                      <a:pt x="96" y="164"/>
                      <a:pt x="99" y="165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11" y="170"/>
                      <a:pt x="114" y="171"/>
                      <a:pt x="117" y="172"/>
                    </a:cubicBezTo>
                    <a:cubicBezTo>
                      <a:pt x="126" y="175"/>
                      <a:pt x="126" y="175"/>
                      <a:pt x="126" y="175"/>
                    </a:cubicBezTo>
                    <a:cubicBezTo>
                      <a:pt x="129" y="176"/>
                      <a:pt x="132" y="177"/>
                      <a:pt x="135" y="178"/>
                    </a:cubicBezTo>
                    <a:cubicBezTo>
                      <a:pt x="144" y="181"/>
                      <a:pt x="144" y="181"/>
                      <a:pt x="144" y="181"/>
                    </a:cubicBezTo>
                    <a:cubicBezTo>
                      <a:pt x="153" y="183"/>
                      <a:pt x="153" y="183"/>
                      <a:pt x="153" y="183"/>
                    </a:cubicBezTo>
                    <a:cubicBezTo>
                      <a:pt x="162" y="186"/>
                      <a:pt x="162" y="186"/>
                      <a:pt x="162" y="186"/>
                    </a:cubicBezTo>
                    <a:cubicBezTo>
                      <a:pt x="171" y="188"/>
                      <a:pt x="171" y="188"/>
                      <a:pt x="171" y="188"/>
                    </a:cubicBezTo>
                    <a:cubicBezTo>
                      <a:pt x="180" y="190"/>
                      <a:pt x="180" y="190"/>
                      <a:pt x="180" y="190"/>
                    </a:cubicBezTo>
                    <a:cubicBezTo>
                      <a:pt x="190" y="192"/>
                      <a:pt x="190" y="192"/>
                      <a:pt x="190" y="192"/>
                    </a:cubicBezTo>
                    <a:cubicBezTo>
                      <a:pt x="218" y="197"/>
                      <a:pt x="246" y="202"/>
                      <a:pt x="274" y="204"/>
                    </a:cubicBezTo>
                    <a:cubicBezTo>
                      <a:pt x="292" y="205"/>
                      <a:pt x="309" y="206"/>
                      <a:pt x="326" y="206"/>
                    </a:cubicBezTo>
                    <a:cubicBezTo>
                      <a:pt x="346" y="206"/>
                      <a:pt x="365" y="205"/>
                      <a:pt x="385" y="204"/>
                    </a:cubicBezTo>
                    <a:cubicBezTo>
                      <a:pt x="393" y="203"/>
                      <a:pt x="401" y="202"/>
                      <a:pt x="410" y="201"/>
                    </a:cubicBezTo>
                    <a:cubicBezTo>
                      <a:pt x="418" y="200"/>
                      <a:pt x="426" y="199"/>
                      <a:pt x="435" y="197"/>
                    </a:cubicBezTo>
                    <a:cubicBezTo>
                      <a:pt x="454" y="194"/>
                      <a:pt x="473" y="190"/>
                      <a:pt x="492" y="186"/>
                    </a:cubicBezTo>
                    <a:cubicBezTo>
                      <a:pt x="511" y="181"/>
                      <a:pt x="529" y="176"/>
                      <a:pt x="548" y="170"/>
                    </a:cubicBezTo>
                    <a:cubicBezTo>
                      <a:pt x="567" y="165"/>
                      <a:pt x="586" y="161"/>
                      <a:pt x="604" y="154"/>
                    </a:cubicBezTo>
                    <a:cubicBezTo>
                      <a:pt x="609" y="152"/>
                      <a:pt x="613" y="151"/>
                      <a:pt x="618" y="149"/>
                    </a:cubicBezTo>
                    <a:cubicBezTo>
                      <a:pt x="622" y="147"/>
                      <a:pt x="627" y="145"/>
                      <a:pt x="631" y="142"/>
                    </a:cubicBezTo>
                    <a:cubicBezTo>
                      <a:pt x="635" y="140"/>
                      <a:pt x="640" y="138"/>
                      <a:pt x="644" y="136"/>
                    </a:cubicBezTo>
                    <a:cubicBezTo>
                      <a:pt x="650" y="132"/>
                      <a:pt x="650" y="132"/>
                      <a:pt x="650" y="132"/>
                    </a:cubicBezTo>
                    <a:cubicBezTo>
                      <a:pt x="657" y="128"/>
                      <a:pt x="657" y="128"/>
                      <a:pt x="657" y="128"/>
                    </a:cubicBezTo>
                    <a:cubicBezTo>
                      <a:pt x="661" y="126"/>
                      <a:pt x="665" y="124"/>
                      <a:pt x="669" y="121"/>
                    </a:cubicBezTo>
                    <a:cubicBezTo>
                      <a:pt x="682" y="113"/>
                      <a:pt x="682" y="113"/>
                      <a:pt x="682" y="113"/>
                    </a:cubicBezTo>
                    <a:cubicBezTo>
                      <a:pt x="690" y="108"/>
                      <a:pt x="698" y="103"/>
                      <a:pt x="706" y="97"/>
                    </a:cubicBezTo>
                    <a:cubicBezTo>
                      <a:pt x="722" y="86"/>
                      <a:pt x="738" y="74"/>
                      <a:pt x="752" y="61"/>
                    </a:cubicBezTo>
                    <a:cubicBezTo>
                      <a:pt x="767" y="48"/>
                      <a:pt x="781" y="35"/>
                      <a:pt x="794" y="20"/>
                    </a:cubicBezTo>
                    <a:cubicBezTo>
                      <a:pt x="803" y="10"/>
                      <a:pt x="803" y="10"/>
                      <a:pt x="803" y="10"/>
                    </a:cubicBezTo>
                    <a:cubicBezTo>
                      <a:pt x="806" y="7"/>
                      <a:pt x="806" y="7"/>
                      <a:pt x="806" y="7"/>
                    </a:cubicBezTo>
                    <a:cubicBezTo>
                      <a:pt x="807" y="7"/>
                      <a:pt x="808" y="6"/>
                      <a:pt x="808" y="5"/>
                    </a:cubicBezTo>
                    <a:cubicBezTo>
                      <a:pt x="809" y="4"/>
                      <a:pt x="808" y="3"/>
                      <a:pt x="808" y="2"/>
                    </a:cubicBezTo>
                    <a:cubicBezTo>
                      <a:pt x="807" y="1"/>
                      <a:pt x="806" y="0"/>
                      <a:pt x="80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" name="Freeform 73"/>
              <p:cNvSpPr>
                <a:spLocks noChangeAspect="1"/>
              </p:cNvSpPr>
              <p:nvPr/>
            </p:nvSpPr>
            <p:spPr bwMode="auto">
              <a:xfrm>
                <a:off x="7623558" y="3192341"/>
                <a:ext cx="110491" cy="127001"/>
              </a:xfrm>
              <a:custGeom>
                <a:avLst/>
                <a:gdLst>
                  <a:gd name="T0" fmla="*/ 246 w 246"/>
                  <a:gd name="T1" fmla="*/ 0 h 283"/>
                  <a:gd name="T2" fmla="*/ 246 w 246"/>
                  <a:gd name="T3" fmla="*/ 0 h 283"/>
                  <a:gd name="T4" fmla="*/ 245 w 246"/>
                  <a:gd name="T5" fmla="*/ 0 h 283"/>
                  <a:gd name="T6" fmla="*/ 244 w 246"/>
                  <a:gd name="T7" fmla="*/ 0 h 283"/>
                  <a:gd name="T8" fmla="*/ 238 w 246"/>
                  <a:gd name="T9" fmla="*/ 2 h 283"/>
                  <a:gd name="T10" fmla="*/ 226 w 246"/>
                  <a:gd name="T11" fmla="*/ 6 h 283"/>
                  <a:gd name="T12" fmla="*/ 220 w 246"/>
                  <a:gd name="T13" fmla="*/ 7 h 283"/>
                  <a:gd name="T14" fmla="*/ 215 w 246"/>
                  <a:gd name="T15" fmla="*/ 9 h 283"/>
                  <a:gd name="T16" fmla="*/ 195 w 246"/>
                  <a:gd name="T17" fmla="*/ 16 h 283"/>
                  <a:gd name="T18" fmla="*/ 178 w 246"/>
                  <a:gd name="T19" fmla="*/ 21 h 283"/>
                  <a:gd name="T20" fmla="*/ 145 w 246"/>
                  <a:gd name="T21" fmla="*/ 28 h 283"/>
                  <a:gd name="T22" fmla="*/ 112 w 246"/>
                  <a:gd name="T23" fmla="*/ 37 h 283"/>
                  <a:gd name="T24" fmla="*/ 78 w 246"/>
                  <a:gd name="T25" fmla="*/ 45 h 283"/>
                  <a:gd name="T26" fmla="*/ 45 w 246"/>
                  <a:gd name="T27" fmla="*/ 55 h 283"/>
                  <a:gd name="T28" fmla="*/ 12 w 246"/>
                  <a:gd name="T29" fmla="*/ 66 h 283"/>
                  <a:gd name="T30" fmla="*/ 4 w 246"/>
                  <a:gd name="T31" fmla="*/ 70 h 283"/>
                  <a:gd name="T32" fmla="*/ 2 w 246"/>
                  <a:gd name="T33" fmla="*/ 70 h 283"/>
                  <a:gd name="T34" fmla="*/ 0 w 246"/>
                  <a:gd name="T35" fmla="*/ 71 h 283"/>
                  <a:gd name="T36" fmla="*/ 0 w 246"/>
                  <a:gd name="T37" fmla="*/ 74 h 283"/>
                  <a:gd name="T38" fmla="*/ 3 w 246"/>
                  <a:gd name="T39" fmla="*/ 78 h 283"/>
                  <a:gd name="T40" fmla="*/ 3 w 246"/>
                  <a:gd name="T41" fmla="*/ 77 h 283"/>
                  <a:gd name="T42" fmla="*/ 63 w 246"/>
                  <a:gd name="T43" fmla="*/ 63 h 283"/>
                  <a:gd name="T44" fmla="*/ 79 w 246"/>
                  <a:gd name="T45" fmla="*/ 60 h 283"/>
                  <a:gd name="T46" fmla="*/ 95 w 246"/>
                  <a:gd name="T47" fmla="*/ 57 h 283"/>
                  <a:gd name="T48" fmla="*/ 126 w 246"/>
                  <a:gd name="T49" fmla="*/ 51 h 283"/>
                  <a:gd name="T50" fmla="*/ 158 w 246"/>
                  <a:gd name="T51" fmla="*/ 45 h 283"/>
                  <a:gd name="T52" fmla="*/ 174 w 246"/>
                  <a:gd name="T53" fmla="*/ 42 h 283"/>
                  <a:gd name="T54" fmla="*/ 195 w 246"/>
                  <a:gd name="T55" fmla="*/ 39 h 283"/>
                  <a:gd name="T56" fmla="*/ 210 w 246"/>
                  <a:gd name="T57" fmla="*/ 36 h 283"/>
                  <a:gd name="T58" fmla="*/ 210 w 246"/>
                  <a:gd name="T59" fmla="*/ 36 h 283"/>
                  <a:gd name="T60" fmla="*/ 210 w 246"/>
                  <a:gd name="T61" fmla="*/ 36 h 283"/>
                  <a:gd name="T62" fmla="*/ 210 w 246"/>
                  <a:gd name="T63" fmla="*/ 36 h 283"/>
                  <a:gd name="T64" fmla="*/ 210 w 246"/>
                  <a:gd name="T65" fmla="*/ 37 h 283"/>
                  <a:gd name="T66" fmla="*/ 209 w 246"/>
                  <a:gd name="T67" fmla="*/ 37 h 283"/>
                  <a:gd name="T68" fmla="*/ 209 w 246"/>
                  <a:gd name="T69" fmla="*/ 37 h 283"/>
                  <a:gd name="T70" fmla="*/ 209 w 246"/>
                  <a:gd name="T71" fmla="*/ 39 h 283"/>
                  <a:gd name="T72" fmla="*/ 208 w 246"/>
                  <a:gd name="T73" fmla="*/ 43 h 283"/>
                  <a:gd name="T74" fmla="*/ 206 w 246"/>
                  <a:gd name="T75" fmla="*/ 51 h 283"/>
                  <a:gd name="T76" fmla="*/ 199 w 246"/>
                  <a:gd name="T77" fmla="*/ 82 h 283"/>
                  <a:gd name="T78" fmla="*/ 189 w 246"/>
                  <a:gd name="T79" fmla="*/ 132 h 283"/>
                  <a:gd name="T80" fmla="*/ 182 w 246"/>
                  <a:gd name="T81" fmla="*/ 176 h 283"/>
                  <a:gd name="T82" fmla="*/ 174 w 246"/>
                  <a:gd name="T83" fmla="*/ 221 h 283"/>
                  <a:gd name="T84" fmla="*/ 171 w 246"/>
                  <a:gd name="T85" fmla="*/ 243 h 283"/>
                  <a:gd name="T86" fmla="*/ 168 w 246"/>
                  <a:gd name="T87" fmla="*/ 268 h 283"/>
                  <a:gd name="T88" fmla="*/ 171 w 246"/>
                  <a:gd name="T89" fmla="*/ 276 h 283"/>
                  <a:gd name="T90" fmla="*/ 177 w 246"/>
                  <a:gd name="T91" fmla="*/ 280 h 283"/>
                  <a:gd name="T92" fmla="*/ 184 w 246"/>
                  <a:gd name="T93" fmla="*/ 283 h 283"/>
                  <a:gd name="T94" fmla="*/ 185 w 246"/>
                  <a:gd name="T95" fmla="*/ 283 h 283"/>
                  <a:gd name="T96" fmla="*/ 190 w 246"/>
                  <a:gd name="T97" fmla="*/ 281 h 283"/>
                  <a:gd name="T98" fmla="*/ 195 w 246"/>
                  <a:gd name="T99" fmla="*/ 271 h 283"/>
                  <a:gd name="T100" fmla="*/ 202 w 246"/>
                  <a:gd name="T101" fmla="*/ 243 h 283"/>
                  <a:gd name="T102" fmla="*/ 205 w 246"/>
                  <a:gd name="T103" fmla="*/ 229 h 283"/>
                  <a:gd name="T104" fmla="*/ 208 w 246"/>
                  <a:gd name="T105" fmla="*/ 207 h 283"/>
                  <a:gd name="T106" fmla="*/ 211 w 246"/>
                  <a:gd name="T107" fmla="*/ 186 h 283"/>
                  <a:gd name="T108" fmla="*/ 215 w 246"/>
                  <a:gd name="T109" fmla="*/ 164 h 283"/>
                  <a:gd name="T110" fmla="*/ 224 w 246"/>
                  <a:gd name="T111" fmla="*/ 115 h 283"/>
                  <a:gd name="T112" fmla="*/ 237 w 246"/>
                  <a:gd name="T113" fmla="*/ 52 h 283"/>
                  <a:gd name="T114" fmla="*/ 238 w 246"/>
                  <a:gd name="T115" fmla="*/ 45 h 283"/>
                  <a:gd name="T116" fmla="*/ 240 w 246"/>
                  <a:gd name="T117" fmla="*/ 35 h 283"/>
                  <a:gd name="T118" fmla="*/ 244 w 246"/>
                  <a:gd name="T119" fmla="*/ 14 h 283"/>
                  <a:gd name="T120" fmla="*/ 246 w 246"/>
                  <a:gd name="T121" fmla="*/ 2 h 283"/>
                  <a:gd name="T122" fmla="*/ 246 w 246"/>
                  <a:gd name="T123" fmla="*/ 0 h 283"/>
                  <a:gd name="T124" fmla="*/ 246 w 246"/>
                  <a:gd name="T125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6" h="283">
                    <a:moveTo>
                      <a:pt x="246" y="0"/>
                    </a:moveTo>
                    <a:cubicBezTo>
                      <a:pt x="246" y="0"/>
                      <a:pt x="246" y="0"/>
                      <a:pt x="246" y="0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38" y="2"/>
                      <a:pt x="238" y="2"/>
                      <a:pt x="238" y="2"/>
                    </a:cubicBezTo>
                    <a:cubicBezTo>
                      <a:pt x="226" y="6"/>
                      <a:pt x="226" y="6"/>
                      <a:pt x="226" y="6"/>
                    </a:cubicBezTo>
                    <a:cubicBezTo>
                      <a:pt x="220" y="7"/>
                      <a:pt x="220" y="7"/>
                      <a:pt x="220" y="7"/>
                    </a:cubicBezTo>
                    <a:cubicBezTo>
                      <a:pt x="215" y="9"/>
                      <a:pt x="215" y="9"/>
                      <a:pt x="215" y="9"/>
                    </a:cubicBezTo>
                    <a:cubicBezTo>
                      <a:pt x="207" y="11"/>
                      <a:pt x="200" y="14"/>
                      <a:pt x="195" y="16"/>
                    </a:cubicBezTo>
                    <a:cubicBezTo>
                      <a:pt x="189" y="17"/>
                      <a:pt x="184" y="19"/>
                      <a:pt x="178" y="21"/>
                    </a:cubicBezTo>
                    <a:cubicBezTo>
                      <a:pt x="167" y="24"/>
                      <a:pt x="156" y="26"/>
                      <a:pt x="145" y="28"/>
                    </a:cubicBezTo>
                    <a:cubicBezTo>
                      <a:pt x="134" y="30"/>
                      <a:pt x="123" y="34"/>
                      <a:pt x="112" y="37"/>
                    </a:cubicBezTo>
                    <a:cubicBezTo>
                      <a:pt x="100" y="40"/>
                      <a:pt x="89" y="42"/>
                      <a:pt x="78" y="45"/>
                    </a:cubicBezTo>
                    <a:cubicBezTo>
                      <a:pt x="67" y="48"/>
                      <a:pt x="56" y="51"/>
                      <a:pt x="45" y="55"/>
                    </a:cubicBezTo>
                    <a:cubicBezTo>
                      <a:pt x="34" y="58"/>
                      <a:pt x="23" y="62"/>
                      <a:pt x="12" y="66"/>
                    </a:cubicBezTo>
                    <a:cubicBezTo>
                      <a:pt x="9" y="67"/>
                      <a:pt x="7" y="69"/>
                      <a:pt x="4" y="70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2" y="71"/>
                      <a:pt x="1" y="71"/>
                      <a:pt x="0" y="71"/>
                    </a:cubicBezTo>
                    <a:cubicBezTo>
                      <a:pt x="0" y="72"/>
                      <a:pt x="0" y="73"/>
                      <a:pt x="0" y="74"/>
                    </a:cubicBezTo>
                    <a:cubicBezTo>
                      <a:pt x="0" y="76"/>
                      <a:pt x="2" y="78"/>
                      <a:pt x="3" y="78"/>
                    </a:cubicBezTo>
                    <a:cubicBezTo>
                      <a:pt x="3" y="78"/>
                      <a:pt x="3" y="77"/>
                      <a:pt x="3" y="77"/>
                    </a:cubicBezTo>
                    <a:cubicBezTo>
                      <a:pt x="23" y="72"/>
                      <a:pt x="43" y="66"/>
                      <a:pt x="63" y="63"/>
                    </a:cubicBezTo>
                    <a:cubicBezTo>
                      <a:pt x="69" y="62"/>
                      <a:pt x="74" y="61"/>
                      <a:pt x="79" y="60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37" y="48"/>
                      <a:pt x="148" y="46"/>
                      <a:pt x="158" y="45"/>
                    </a:cubicBezTo>
                    <a:cubicBezTo>
                      <a:pt x="164" y="44"/>
                      <a:pt x="169" y="43"/>
                      <a:pt x="174" y="42"/>
                    </a:cubicBezTo>
                    <a:cubicBezTo>
                      <a:pt x="180" y="41"/>
                      <a:pt x="188" y="40"/>
                      <a:pt x="195" y="39"/>
                    </a:cubicBezTo>
                    <a:cubicBezTo>
                      <a:pt x="200" y="38"/>
                      <a:pt x="205" y="37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7"/>
                      <a:pt x="210" y="37"/>
                      <a:pt x="210" y="37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8" y="43"/>
                      <a:pt x="208" y="43"/>
                      <a:pt x="208" y="43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3" y="61"/>
                      <a:pt x="201" y="72"/>
                      <a:pt x="199" y="82"/>
                    </a:cubicBezTo>
                    <a:cubicBezTo>
                      <a:pt x="195" y="99"/>
                      <a:pt x="192" y="115"/>
                      <a:pt x="189" y="132"/>
                    </a:cubicBezTo>
                    <a:cubicBezTo>
                      <a:pt x="182" y="176"/>
                      <a:pt x="182" y="176"/>
                      <a:pt x="182" y="176"/>
                    </a:cubicBezTo>
                    <a:cubicBezTo>
                      <a:pt x="179" y="191"/>
                      <a:pt x="177" y="206"/>
                      <a:pt x="174" y="221"/>
                    </a:cubicBezTo>
                    <a:cubicBezTo>
                      <a:pt x="171" y="243"/>
                      <a:pt x="171" y="243"/>
                      <a:pt x="171" y="243"/>
                    </a:cubicBezTo>
                    <a:cubicBezTo>
                      <a:pt x="169" y="251"/>
                      <a:pt x="167" y="260"/>
                      <a:pt x="168" y="268"/>
                    </a:cubicBezTo>
                    <a:cubicBezTo>
                      <a:pt x="168" y="270"/>
                      <a:pt x="168" y="273"/>
                      <a:pt x="171" y="276"/>
                    </a:cubicBezTo>
                    <a:cubicBezTo>
                      <a:pt x="173" y="277"/>
                      <a:pt x="175" y="279"/>
                      <a:pt x="177" y="280"/>
                    </a:cubicBezTo>
                    <a:cubicBezTo>
                      <a:pt x="179" y="282"/>
                      <a:pt x="181" y="283"/>
                      <a:pt x="184" y="283"/>
                    </a:cubicBezTo>
                    <a:cubicBezTo>
                      <a:pt x="184" y="283"/>
                      <a:pt x="184" y="283"/>
                      <a:pt x="185" y="283"/>
                    </a:cubicBezTo>
                    <a:cubicBezTo>
                      <a:pt x="187" y="283"/>
                      <a:pt x="189" y="282"/>
                      <a:pt x="190" y="281"/>
                    </a:cubicBezTo>
                    <a:cubicBezTo>
                      <a:pt x="193" y="278"/>
                      <a:pt x="194" y="274"/>
                      <a:pt x="195" y="271"/>
                    </a:cubicBezTo>
                    <a:cubicBezTo>
                      <a:pt x="198" y="262"/>
                      <a:pt x="200" y="252"/>
                      <a:pt x="202" y="243"/>
                    </a:cubicBezTo>
                    <a:cubicBezTo>
                      <a:pt x="203" y="238"/>
                      <a:pt x="204" y="233"/>
                      <a:pt x="205" y="229"/>
                    </a:cubicBezTo>
                    <a:cubicBezTo>
                      <a:pt x="208" y="207"/>
                      <a:pt x="208" y="207"/>
                      <a:pt x="208" y="207"/>
                    </a:cubicBezTo>
                    <a:cubicBezTo>
                      <a:pt x="211" y="186"/>
                      <a:pt x="211" y="186"/>
                      <a:pt x="211" y="186"/>
                    </a:cubicBezTo>
                    <a:cubicBezTo>
                      <a:pt x="215" y="164"/>
                      <a:pt x="215" y="164"/>
                      <a:pt x="215" y="164"/>
                    </a:cubicBezTo>
                    <a:cubicBezTo>
                      <a:pt x="217" y="148"/>
                      <a:pt x="221" y="132"/>
                      <a:pt x="224" y="115"/>
                    </a:cubicBezTo>
                    <a:cubicBezTo>
                      <a:pt x="237" y="52"/>
                      <a:pt x="237" y="52"/>
                      <a:pt x="237" y="52"/>
                    </a:cubicBezTo>
                    <a:cubicBezTo>
                      <a:pt x="238" y="45"/>
                      <a:pt x="238" y="45"/>
                      <a:pt x="238" y="45"/>
                    </a:cubicBezTo>
                    <a:cubicBezTo>
                      <a:pt x="240" y="35"/>
                      <a:pt x="240" y="35"/>
                      <a:pt x="240" y="35"/>
                    </a:cubicBezTo>
                    <a:cubicBezTo>
                      <a:pt x="242" y="27"/>
                      <a:pt x="243" y="20"/>
                      <a:pt x="244" y="14"/>
                    </a:cubicBezTo>
                    <a:cubicBezTo>
                      <a:pt x="244" y="10"/>
                      <a:pt x="245" y="6"/>
                      <a:pt x="246" y="2"/>
                    </a:cubicBezTo>
                    <a:cubicBezTo>
                      <a:pt x="246" y="0"/>
                      <a:pt x="246" y="0"/>
                      <a:pt x="246" y="0"/>
                    </a:cubicBezTo>
                    <a:cubicBezTo>
                      <a:pt x="246" y="0"/>
                      <a:pt x="246" y="0"/>
                      <a:pt x="246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9912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 61"/>
          <p:cNvSpPr/>
          <p:nvPr/>
        </p:nvSpPr>
        <p:spPr>
          <a:xfrm>
            <a:off x="7535869" y="3602993"/>
            <a:ext cx="4223790" cy="2248525"/>
          </a:xfrm>
          <a:prstGeom prst="rect">
            <a:avLst/>
          </a:prstGeom>
          <a:solidFill>
            <a:schemeClr val="accent5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1" name="Rectangle 60"/>
          <p:cNvSpPr/>
          <p:nvPr/>
        </p:nvSpPr>
        <p:spPr>
          <a:xfrm>
            <a:off x="7535869" y="1319133"/>
            <a:ext cx="4223790" cy="2248525"/>
          </a:xfrm>
          <a:prstGeom prst="rect">
            <a:avLst/>
          </a:prstGeom>
          <a:solidFill>
            <a:schemeClr val="accent3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4" name="Rectangle 43"/>
          <p:cNvSpPr/>
          <p:nvPr/>
        </p:nvSpPr>
        <p:spPr>
          <a:xfrm>
            <a:off x="395315" y="3602994"/>
            <a:ext cx="4181591" cy="2248525"/>
          </a:xfrm>
          <a:prstGeom prst="rect">
            <a:avLst/>
          </a:pr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Rectangle 8"/>
          <p:cNvSpPr/>
          <p:nvPr/>
        </p:nvSpPr>
        <p:spPr>
          <a:xfrm>
            <a:off x="395999" y="1319134"/>
            <a:ext cx="4180907" cy="2248525"/>
          </a:xfrm>
          <a:prstGeom prst="rect">
            <a:avLst/>
          </a:pr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KNM. </a:t>
            </a:r>
            <a:r>
              <a:rPr lang="ru-RU" dirty="0" smtClean="0"/>
              <a:t>Решаемые задачи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7990" y="1458410"/>
            <a:ext cx="4114446" cy="4393107"/>
          </a:xfrm>
        </p:spPr>
        <p:txBody>
          <a:bodyPr>
            <a:normAutofit fontScale="92500" lnSpcReduction="10000"/>
          </a:bodyPr>
          <a:lstStyle/>
          <a:p>
            <a:pPr marL="0" indent="0" algn="ctr">
              <a:buNone/>
            </a:pPr>
            <a:r>
              <a:rPr lang="ru-RU" sz="1900" b="1" dirty="0" smtClean="0">
                <a:solidFill>
                  <a:schemeClr val="bg1"/>
                </a:solidFill>
              </a:rPr>
              <a:t>Защиту документов</a:t>
            </a:r>
            <a:endParaRPr lang="en-US" sz="1900" b="1" dirty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endParaRPr lang="ru-RU" sz="1200" dirty="0" smtClean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r>
              <a:rPr lang="ru-RU" sz="1500" dirty="0" smtClean="0">
                <a:solidFill>
                  <a:schemeClr val="bg1"/>
                </a:solidFill>
              </a:rPr>
              <a:t>Печать документов только после авторизации с помощью карты, </a:t>
            </a:r>
            <a:r>
              <a:rPr lang="ru-RU" sz="1500" dirty="0" err="1" smtClean="0">
                <a:solidFill>
                  <a:schemeClr val="bg1"/>
                </a:solidFill>
              </a:rPr>
              <a:t>пин</a:t>
            </a:r>
            <a:r>
              <a:rPr lang="ru-RU" sz="1500" dirty="0" smtClean="0">
                <a:solidFill>
                  <a:schemeClr val="bg1"/>
                </a:solidFill>
              </a:rPr>
              <a:t>-кода или комбинации логина/пароля.</a:t>
            </a:r>
          </a:p>
          <a:p>
            <a:pPr marL="0" indent="0" algn="ctr">
              <a:buNone/>
            </a:pPr>
            <a:endParaRPr lang="en-US" sz="1100" b="1" dirty="0" smtClean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marL="0" indent="0" algn="ctr">
              <a:buNone/>
            </a:pPr>
            <a:r>
              <a:rPr lang="ru-RU" sz="1700" b="1" i="1" dirty="0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t>Получай документы </a:t>
            </a:r>
          </a:p>
          <a:p>
            <a:pPr marL="0" indent="0" algn="ctr">
              <a:buNone/>
            </a:pPr>
            <a:r>
              <a:rPr lang="ru-RU" sz="1700" b="1" i="1" dirty="0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t>только в свои руки</a:t>
            </a:r>
            <a:endParaRPr lang="en-US" sz="1700" i="1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marL="0" indent="0" algn="ctr">
              <a:buNone/>
            </a:pPr>
            <a:endParaRPr lang="ru-RU" dirty="0" smtClean="0"/>
          </a:p>
          <a:p>
            <a:pPr marL="0" indent="0" algn="ctr">
              <a:buNone/>
            </a:pPr>
            <a:endParaRPr lang="en-US" sz="500" dirty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r>
              <a:rPr lang="ru-RU" sz="1900" b="1" dirty="0">
                <a:solidFill>
                  <a:schemeClr val="bg1"/>
                </a:solidFill>
              </a:rPr>
              <a:t>Контроль и управление расходами </a:t>
            </a:r>
          </a:p>
          <a:p>
            <a:pPr marL="0" indent="0" algn="ctr" fontAlgn="base">
              <a:buNone/>
            </a:pPr>
            <a:endParaRPr lang="ru-RU" sz="1600" dirty="0" smtClean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r>
              <a:rPr lang="ru-RU" sz="1500" dirty="0" smtClean="0">
                <a:solidFill>
                  <a:schemeClr val="bg1"/>
                </a:solidFill>
              </a:rPr>
              <a:t>Политики</a:t>
            </a:r>
            <a:r>
              <a:rPr lang="ru-RU" sz="1500" dirty="0">
                <a:solidFill>
                  <a:schemeClr val="bg1"/>
                </a:solidFill>
              </a:rPr>
              <a:t>, </a:t>
            </a:r>
            <a:r>
              <a:rPr lang="ru-RU" sz="1500" dirty="0" smtClean="0">
                <a:solidFill>
                  <a:schemeClr val="bg1"/>
                </a:solidFill>
              </a:rPr>
              <a:t>правила и сценарии.</a:t>
            </a:r>
          </a:p>
          <a:p>
            <a:pPr marL="0" indent="0" algn="ctr" fontAlgn="base">
              <a:buNone/>
            </a:pPr>
            <a:r>
              <a:rPr lang="ru-RU" sz="1500" dirty="0" smtClean="0">
                <a:solidFill>
                  <a:schemeClr val="bg1"/>
                </a:solidFill>
              </a:rPr>
              <a:t>Отчеты</a:t>
            </a:r>
            <a:r>
              <a:rPr lang="ru-RU" sz="1500" dirty="0">
                <a:solidFill>
                  <a:schemeClr val="bg1"/>
                </a:solidFill>
              </a:rPr>
              <a:t>, кредиты и квоты на </a:t>
            </a:r>
            <a:r>
              <a:rPr lang="ru-RU" sz="1500" dirty="0" smtClean="0">
                <a:solidFill>
                  <a:schemeClr val="bg1"/>
                </a:solidFill>
              </a:rPr>
              <a:t>печать.</a:t>
            </a:r>
          </a:p>
          <a:p>
            <a:pPr marL="0" indent="0" algn="ctr" fontAlgn="base">
              <a:buNone/>
            </a:pPr>
            <a:r>
              <a:rPr lang="ru-RU" sz="1500" dirty="0" smtClean="0">
                <a:solidFill>
                  <a:schemeClr val="bg1"/>
                </a:solidFill>
              </a:rPr>
              <a:t>Распределение расходов.</a:t>
            </a:r>
          </a:p>
          <a:p>
            <a:pPr marL="0" indent="0" algn="ctr" fontAlgn="base">
              <a:buNone/>
            </a:pPr>
            <a:endParaRPr lang="ru-RU" sz="1300" dirty="0" smtClean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r>
              <a:rPr lang="ru-RU" sz="1700" b="1" i="1" dirty="0">
                <a:solidFill>
                  <a:schemeClr val="accent3"/>
                </a:solidFill>
              </a:rPr>
              <a:t>Сокращай расходы </a:t>
            </a:r>
            <a:r>
              <a:rPr lang="ru-RU" sz="1700" b="1" i="1" dirty="0" smtClean="0">
                <a:solidFill>
                  <a:schemeClr val="accent3"/>
                </a:solidFill>
              </a:rPr>
              <a:t>на печать</a:t>
            </a:r>
            <a:endParaRPr lang="en-US" sz="1700" b="1" i="1" dirty="0">
              <a:solidFill>
                <a:schemeClr val="accent3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5</a:t>
            </a:fld>
            <a:endParaRPr lang="en-GB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3"/>
          </p:nvPr>
        </p:nvSpPr>
        <p:spPr>
          <a:xfrm>
            <a:off x="2328863" y="647920"/>
            <a:ext cx="7750175" cy="539747"/>
          </a:xfrm>
        </p:spPr>
        <p:txBody>
          <a:bodyPr/>
          <a:lstStyle/>
          <a:p>
            <a:pPr algn="ctr"/>
            <a:r>
              <a:rPr lang="en-US" dirty="0" smtClean="0">
                <a:solidFill>
                  <a:schemeClr val="tx2"/>
                </a:solidFill>
              </a:rPr>
              <a:t>KYOCERA Net Manager </a:t>
            </a:r>
            <a:r>
              <a:rPr lang="ru-RU" dirty="0" smtClean="0">
                <a:solidFill>
                  <a:schemeClr val="tx2"/>
                </a:solidFill>
              </a:rPr>
              <a:t>обеспечивает:</a:t>
            </a:r>
            <a:endParaRPr lang="en-GB" dirty="0">
              <a:solidFill>
                <a:schemeClr val="tx2"/>
              </a:solidFill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4"/>
          </p:nvPr>
        </p:nvSpPr>
        <p:spPr>
          <a:xfrm>
            <a:off x="7494658" y="1390651"/>
            <a:ext cx="4265002" cy="4460866"/>
          </a:xfrm>
        </p:spPr>
        <p:txBody>
          <a:bodyPr/>
          <a:lstStyle/>
          <a:p>
            <a:pPr marL="0" indent="0" algn="ctr" fontAlgn="base">
              <a:buNone/>
            </a:pPr>
            <a:r>
              <a:rPr lang="ru-RU" b="1" dirty="0" smtClean="0">
                <a:solidFill>
                  <a:schemeClr val="bg1"/>
                </a:solidFill>
              </a:rPr>
              <a:t>Персонализацию интерфейсов</a:t>
            </a:r>
            <a:endParaRPr lang="ru-RU" b="1" dirty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endParaRPr lang="ru-RU" sz="1100" dirty="0" smtClean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r>
              <a:rPr lang="ru-RU" sz="1400" dirty="0" smtClean="0">
                <a:solidFill>
                  <a:schemeClr val="bg1"/>
                </a:solidFill>
              </a:rPr>
              <a:t>Встроенные </a:t>
            </a:r>
            <a:r>
              <a:rPr lang="ru-RU" sz="1400" dirty="0">
                <a:solidFill>
                  <a:schemeClr val="bg1"/>
                </a:solidFill>
              </a:rPr>
              <a:t>терминалы имеют простые в использовании функции, </a:t>
            </a:r>
            <a:r>
              <a:rPr lang="ru-RU" sz="1400" dirty="0" smtClean="0">
                <a:solidFill>
                  <a:schemeClr val="bg1"/>
                </a:solidFill>
              </a:rPr>
              <a:t>настроенные </a:t>
            </a:r>
            <a:r>
              <a:rPr lang="ru-RU" sz="1400" dirty="0">
                <a:solidFill>
                  <a:schemeClr val="bg1"/>
                </a:solidFill>
              </a:rPr>
              <a:t>в соответствии с вашими </a:t>
            </a:r>
            <a:r>
              <a:rPr lang="ru-RU" sz="1400" dirty="0" smtClean="0">
                <a:solidFill>
                  <a:schemeClr val="bg1"/>
                </a:solidFill>
              </a:rPr>
              <a:t>потребностями</a:t>
            </a:r>
          </a:p>
          <a:p>
            <a:pPr marL="0" indent="0" algn="ctr" fontAlgn="base">
              <a:buNone/>
            </a:pPr>
            <a:endParaRPr lang="ru-RU" sz="1100" b="1" i="1" dirty="0" smtClean="0">
              <a:solidFill>
                <a:schemeClr val="accent5">
                  <a:lumMod val="40000"/>
                  <a:lumOff val="60000"/>
                </a:schemeClr>
              </a:solidFill>
            </a:endParaRPr>
          </a:p>
          <a:p>
            <a:pPr marL="0" indent="0" algn="ctr" fontAlgn="base">
              <a:buNone/>
            </a:pPr>
            <a:r>
              <a:rPr lang="ru-RU" sz="1600" b="1" i="1" dirty="0" smtClean="0">
                <a:solidFill>
                  <a:schemeClr val="accent5">
                    <a:lumMod val="40000"/>
                    <a:lumOff val="60000"/>
                  </a:schemeClr>
                </a:solidFill>
              </a:rPr>
              <a:t>Используй то, </a:t>
            </a:r>
            <a:r>
              <a:rPr lang="ru-RU" sz="1600" b="1" i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что нужно </a:t>
            </a:r>
            <a:endParaRPr lang="ru-RU" sz="1600" b="1" i="1" dirty="0" smtClean="0">
              <a:solidFill>
                <a:schemeClr val="accent5">
                  <a:lumMod val="40000"/>
                  <a:lumOff val="60000"/>
                </a:schemeClr>
              </a:solidFill>
            </a:endParaRPr>
          </a:p>
          <a:p>
            <a:pPr marL="0" indent="0" algn="ctr" fontAlgn="base">
              <a:buNone/>
            </a:pPr>
            <a:r>
              <a:rPr lang="ru-RU" sz="1600" b="1" i="1" dirty="0" smtClean="0">
                <a:solidFill>
                  <a:schemeClr val="accent5">
                    <a:lumMod val="40000"/>
                    <a:lumOff val="60000"/>
                  </a:schemeClr>
                </a:solidFill>
              </a:rPr>
              <a:t>только тебе</a:t>
            </a:r>
          </a:p>
          <a:p>
            <a:pPr marL="0" indent="0" algn="ctr" fontAlgn="base">
              <a:buNone/>
            </a:pPr>
            <a:endParaRPr lang="ru-RU" sz="1600" b="1" dirty="0" smtClean="0">
              <a:solidFill>
                <a:schemeClr val="accent3"/>
              </a:solidFill>
            </a:endParaRPr>
          </a:p>
          <a:p>
            <a:pPr marL="0" indent="0" algn="ctr" fontAlgn="base">
              <a:buNone/>
            </a:pPr>
            <a:r>
              <a:rPr lang="ru-RU" b="1" dirty="0" smtClean="0">
                <a:solidFill>
                  <a:schemeClr val="bg1"/>
                </a:solidFill>
              </a:rPr>
              <a:t> </a:t>
            </a:r>
            <a:r>
              <a:rPr lang="ru-RU" b="1" dirty="0">
                <a:solidFill>
                  <a:schemeClr val="bg1"/>
                </a:solidFill>
              </a:rPr>
              <a:t>Доступность сервисов</a:t>
            </a:r>
          </a:p>
          <a:p>
            <a:pPr marL="0" indent="0" algn="ctr" fontAlgn="base">
              <a:buNone/>
            </a:pPr>
            <a:endParaRPr lang="ru-RU" sz="1400" dirty="0" smtClean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r>
              <a:rPr lang="ru-RU" sz="1500" dirty="0">
                <a:solidFill>
                  <a:schemeClr val="bg1"/>
                </a:solidFill>
              </a:rPr>
              <a:t>Обработка документов на любом свободном </a:t>
            </a:r>
            <a:r>
              <a:rPr lang="ru-RU" sz="1500" dirty="0" smtClean="0">
                <a:solidFill>
                  <a:schemeClr val="bg1"/>
                </a:solidFill>
              </a:rPr>
              <a:t>МФУ или принтере </a:t>
            </a:r>
            <a:r>
              <a:rPr lang="ru-RU" sz="1500" dirty="0">
                <a:solidFill>
                  <a:schemeClr val="bg1"/>
                </a:solidFill>
              </a:rPr>
              <a:t>в вашей </a:t>
            </a:r>
            <a:r>
              <a:rPr lang="ru-RU" sz="1500" dirty="0" smtClean="0">
                <a:solidFill>
                  <a:schemeClr val="bg1"/>
                </a:solidFill>
              </a:rPr>
              <a:t>компании</a:t>
            </a:r>
          </a:p>
          <a:p>
            <a:pPr marL="0" indent="0" algn="ctr" fontAlgn="base">
              <a:buNone/>
            </a:pPr>
            <a:endParaRPr lang="ru-RU" sz="1000" dirty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r>
              <a:rPr lang="ru-RU" sz="1600" b="1" i="1" dirty="0">
                <a:solidFill>
                  <a:schemeClr val="accent1"/>
                </a:solidFill>
              </a:rPr>
              <a:t>Больше нет </a:t>
            </a:r>
            <a:r>
              <a:rPr lang="ru-RU" sz="1600" b="1" i="1" dirty="0" smtClean="0">
                <a:solidFill>
                  <a:schemeClr val="accent1"/>
                </a:solidFill>
              </a:rPr>
              <a:t>очередей</a:t>
            </a:r>
            <a:endParaRPr lang="ru-RU" sz="1600" i="1" dirty="0">
              <a:solidFill>
                <a:schemeClr val="accent1"/>
              </a:solidFill>
            </a:endParaRPr>
          </a:p>
          <a:p>
            <a:pPr marL="0" indent="0" algn="ctr" fontAlgn="base">
              <a:buNone/>
            </a:pPr>
            <a:endParaRPr lang="ru-RU" dirty="0">
              <a:solidFill>
                <a:schemeClr val="accent3"/>
              </a:solidFill>
            </a:endParaRPr>
          </a:p>
          <a:p>
            <a:pPr marL="0" indent="0" algn="ctr">
              <a:buNone/>
            </a:pPr>
            <a:endParaRPr lang="en-US" dirty="0"/>
          </a:p>
        </p:txBody>
      </p:sp>
      <p:grpSp>
        <p:nvGrpSpPr>
          <p:cNvPr id="59" name="Group 58"/>
          <p:cNvGrpSpPr>
            <a:grpSpLocks noChangeAspect="1"/>
          </p:cNvGrpSpPr>
          <p:nvPr/>
        </p:nvGrpSpPr>
        <p:grpSpPr>
          <a:xfrm>
            <a:off x="4890555" y="1882847"/>
            <a:ext cx="867704" cy="1059986"/>
            <a:chOff x="5571618" y="2330076"/>
            <a:chExt cx="921471" cy="1125668"/>
          </a:xfrm>
        </p:grpSpPr>
        <p:sp>
          <p:nvSpPr>
            <p:cNvPr id="10" name="Freeform 127"/>
            <p:cNvSpPr>
              <a:spLocks/>
            </p:cNvSpPr>
            <p:nvPr/>
          </p:nvSpPr>
          <p:spPr bwMode="auto">
            <a:xfrm>
              <a:off x="5571618" y="2330076"/>
              <a:ext cx="921471" cy="1125668"/>
            </a:xfrm>
            <a:custGeom>
              <a:avLst/>
              <a:gdLst>
                <a:gd name="T0" fmla="*/ 947 w 4260"/>
                <a:gd name="T1" fmla="*/ 0 h 5204"/>
                <a:gd name="T2" fmla="*/ 474 w 4260"/>
                <a:gd name="T3" fmla="*/ 473 h 5204"/>
                <a:gd name="T4" fmla="*/ 3787 w 4260"/>
                <a:gd name="T5" fmla="*/ 473 h 5204"/>
                <a:gd name="T6" fmla="*/ 3787 w 4260"/>
                <a:gd name="T7" fmla="*/ 4731 h 5204"/>
                <a:gd name="T8" fmla="*/ 474 w 4260"/>
                <a:gd name="T9" fmla="*/ 4731 h 5204"/>
                <a:gd name="T10" fmla="*/ 474 w 4260"/>
                <a:gd name="T11" fmla="*/ 473 h 5204"/>
                <a:gd name="T12" fmla="*/ 0 w 4260"/>
                <a:gd name="T13" fmla="*/ 946 h 5204"/>
                <a:gd name="T14" fmla="*/ 0 w 4260"/>
                <a:gd name="T15" fmla="*/ 5204 h 5204"/>
                <a:gd name="T16" fmla="*/ 4260 w 4260"/>
                <a:gd name="T17" fmla="*/ 5204 h 5204"/>
                <a:gd name="T18" fmla="*/ 4260 w 4260"/>
                <a:gd name="T19" fmla="*/ 0 h 5204"/>
                <a:gd name="T20" fmla="*/ 947 w 4260"/>
                <a:gd name="T21" fmla="*/ 0 h 5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60" h="5204">
                  <a:moveTo>
                    <a:pt x="947" y="0"/>
                  </a:moveTo>
                  <a:lnTo>
                    <a:pt x="474" y="473"/>
                  </a:lnTo>
                  <a:lnTo>
                    <a:pt x="3787" y="473"/>
                  </a:lnTo>
                  <a:lnTo>
                    <a:pt x="3787" y="4731"/>
                  </a:lnTo>
                  <a:lnTo>
                    <a:pt x="474" y="4731"/>
                  </a:lnTo>
                  <a:lnTo>
                    <a:pt x="474" y="473"/>
                  </a:lnTo>
                  <a:lnTo>
                    <a:pt x="0" y="946"/>
                  </a:lnTo>
                  <a:lnTo>
                    <a:pt x="0" y="5204"/>
                  </a:lnTo>
                  <a:lnTo>
                    <a:pt x="4260" y="5204"/>
                  </a:lnTo>
                  <a:lnTo>
                    <a:pt x="4260" y="0"/>
                  </a:lnTo>
                  <a:lnTo>
                    <a:pt x="94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C7F1EFBF-7E30-7846-9A05-2B560D3FA2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90671" y="2547815"/>
              <a:ext cx="483364" cy="690189"/>
              <a:chOff x="454087" y="2588148"/>
              <a:chExt cx="237198" cy="338691"/>
            </a:xfrm>
            <a:solidFill>
              <a:schemeClr val="accent1"/>
            </a:solidFill>
          </p:grpSpPr>
          <p:sp>
            <p:nvSpPr>
              <p:cNvPr id="16" name="Rectangle 20"/>
              <p:cNvSpPr>
                <a:spLocks noChangeArrowheads="1"/>
              </p:cNvSpPr>
              <p:nvPr/>
            </p:nvSpPr>
            <p:spPr bwMode="auto">
              <a:xfrm>
                <a:off x="551237" y="2790905"/>
                <a:ext cx="33855" cy="67781"/>
              </a:xfrm>
              <a:prstGeom prst="rect">
                <a:avLst/>
              </a:prstGeom>
              <a:grpFill/>
              <a:ln w="9525">
                <a:solidFill>
                  <a:schemeClr val="bg1"/>
                </a:solidFill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15" name="Freeform 19"/>
              <p:cNvSpPr>
                <a:spLocks noEditPoints="1"/>
              </p:cNvSpPr>
              <p:nvPr/>
            </p:nvSpPr>
            <p:spPr bwMode="auto">
              <a:xfrm>
                <a:off x="454087" y="2588148"/>
                <a:ext cx="237198" cy="338691"/>
              </a:xfrm>
              <a:custGeom>
                <a:avLst/>
                <a:gdLst>
                  <a:gd name="T0" fmla="*/ 1200 w 1400"/>
                  <a:gd name="T1" fmla="*/ 800 h 2000"/>
                  <a:gd name="T2" fmla="*/ 1200 w 1400"/>
                  <a:gd name="T3" fmla="*/ 498 h 2000"/>
                  <a:gd name="T4" fmla="*/ 700 w 1400"/>
                  <a:gd name="T5" fmla="*/ 0 h 2000"/>
                  <a:gd name="T6" fmla="*/ 200 w 1400"/>
                  <a:gd name="T7" fmla="*/ 504 h 2000"/>
                  <a:gd name="T8" fmla="*/ 200 w 1400"/>
                  <a:gd name="T9" fmla="*/ 800 h 2000"/>
                  <a:gd name="T10" fmla="*/ 0 w 1400"/>
                  <a:gd name="T11" fmla="*/ 800 h 2000"/>
                  <a:gd name="T12" fmla="*/ 0 w 1400"/>
                  <a:gd name="T13" fmla="*/ 2000 h 2000"/>
                  <a:gd name="T14" fmla="*/ 1200 w 1400"/>
                  <a:gd name="T15" fmla="*/ 2000 h 2000"/>
                  <a:gd name="T16" fmla="*/ 1400 w 1400"/>
                  <a:gd name="T17" fmla="*/ 2000 h 2000"/>
                  <a:gd name="T18" fmla="*/ 1400 w 1400"/>
                  <a:gd name="T19" fmla="*/ 800 h 2000"/>
                  <a:gd name="T20" fmla="*/ 1200 w 1400"/>
                  <a:gd name="T21" fmla="*/ 800 h 2000"/>
                  <a:gd name="T22" fmla="*/ 400 w 1400"/>
                  <a:gd name="T23" fmla="*/ 496 h 2000"/>
                  <a:gd name="T24" fmla="*/ 700 w 1400"/>
                  <a:gd name="T25" fmla="*/ 200 h 2000"/>
                  <a:gd name="T26" fmla="*/ 1000 w 1400"/>
                  <a:gd name="T27" fmla="*/ 496 h 2000"/>
                  <a:gd name="T28" fmla="*/ 1000 w 1400"/>
                  <a:gd name="T29" fmla="*/ 796 h 2000"/>
                  <a:gd name="T30" fmla="*/ 400 w 1400"/>
                  <a:gd name="T31" fmla="*/ 796 h 2000"/>
                  <a:gd name="T32" fmla="*/ 400 w 1400"/>
                  <a:gd name="T33" fmla="*/ 496 h 2000"/>
                  <a:gd name="T34" fmla="*/ 1200 w 1400"/>
                  <a:gd name="T35" fmla="*/ 1800 h 2000"/>
                  <a:gd name="T36" fmla="*/ 200 w 1400"/>
                  <a:gd name="T37" fmla="*/ 1800 h 2000"/>
                  <a:gd name="T38" fmla="*/ 200 w 1400"/>
                  <a:gd name="T39" fmla="*/ 1000 h 2000"/>
                  <a:gd name="T40" fmla="*/ 1000 w 1400"/>
                  <a:gd name="T41" fmla="*/ 1000 h 2000"/>
                  <a:gd name="T42" fmla="*/ 1200 w 1400"/>
                  <a:gd name="T43" fmla="*/ 800 h 2000"/>
                  <a:gd name="T44" fmla="*/ 1200 w 1400"/>
                  <a:gd name="T45" fmla="*/ 800 h 2000"/>
                  <a:gd name="T46" fmla="*/ 1200 w 1400"/>
                  <a:gd name="T47" fmla="*/ 1800 h 2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00" h="2000">
                    <a:moveTo>
                      <a:pt x="1200" y="800"/>
                    </a:moveTo>
                    <a:cubicBezTo>
                      <a:pt x="1200" y="498"/>
                      <a:pt x="1200" y="498"/>
                      <a:pt x="1200" y="498"/>
                    </a:cubicBezTo>
                    <a:cubicBezTo>
                      <a:pt x="1200" y="221"/>
                      <a:pt x="976" y="0"/>
                      <a:pt x="700" y="0"/>
                    </a:cubicBezTo>
                    <a:cubicBezTo>
                      <a:pt x="424" y="0"/>
                      <a:pt x="200" y="228"/>
                      <a:pt x="200" y="504"/>
                    </a:cubicBezTo>
                    <a:cubicBezTo>
                      <a:pt x="200" y="800"/>
                      <a:pt x="200" y="800"/>
                      <a:pt x="200" y="800"/>
                    </a:cubicBezTo>
                    <a:cubicBezTo>
                      <a:pt x="0" y="800"/>
                      <a:pt x="0" y="800"/>
                      <a:pt x="0" y="800"/>
                    </a:cubicBezTo>
                    <a:cubicBezTo>
                      <a:pt x="0" y="2000"/>
                      <a:pt x="0" y="2000"/>
                      <a:pt x="0" y="2000"/>
                    </a:cubicBezTo>
                    <a:cubicBezTo>
                      <a:pt x="1200" y="2000"/>
                      <a:pt x="1200" y="2000"/>
                      <a:pt x="1200" y="2000"/>
                    </a:cubicBezTo>
                    <a:cubicBezTo>
                      <a:pt x="1400" y="2000"/>
                      <a:pt x="1400" y="2000"/>
                      <a:pt x="1400" y="2000"/>
                    </a:cubicBezTo>
                    <a:cubicBezTo>
                      <a:pt x="1400" y="800"/>
                      <a:pt x="1400" y="800"/>
                      <a:pt x="1400" y="800"/>
                    </a:cubicBezTo>
                    <a:lnTo>
                      <a:pt x="1200" y="800"/>
                    </a:lnTo>
                    <a:close/>
                    <a:moveTo>
                      <a:pt x="400" y="496"/>
                    </a:moveTo>
                    <a:cubicBezTo>
                      <a:pt x="400" y="331"/>
                      <a:pt x="536" y="200"/>
                      <a:pt x="700" y="200"/>
                    </a:cubicBezTo>
                    <a:cubicBezTo>
                      <a:pt x="864" y="200"/>
                      <a:pt x="1000" y="331"/>
                      <a:pt x="1000" y="496"/>
                    </a:cubicBezTo>
                    <a:cubicBezTo>
                      <a:pt x="1000" y="796"/>
                      <a:pt x="1000" y="796"/>
                      <a:pt x="1000" y="796"/>
                    </a:cubicBezTo>
                    <a:cubicBezTo>
                      <a:pt x="400" y="796"/>
                      <a:pt x="400" y="796"/>
                      <a:pt x="400" y="796"/>
                    </a:cubicBezTo>
                    <a:lnTo>
                      <a:pt x="400" y="496"/>
                    </a:lnTo>
                    <a:close/>
                    <a:moveTo>
                      <a:pt x="1200" y="1800"/>
                    </a:moveTo>
                    <a:cubicBezTo>
                      <a:pt x="200" y="1800"/>
                      <a:pt x="200" y="1800"/>
                      <a:pt x="200" y="1800"/>
                    </a:cubicBezTo>
                    <a:cubicBezTo>
                      <a:pt x="200" y="1000"/>
                      <a:pt x="200" y="1000"/>
                      <a:pt x="200" y="1000"/>
                    </a:cubicBezTo>
                    <a:cubicBezTo>
                      <a:pt x="1000" y="1000"/>
                      <a:pt x="1000" y="1000"/>
                      <a:pt x="1000" y="1000"/>
                    </a:cubicBezTo>
                    <a:cubicBezTo>
                      <a:pt x="1200" y="800"/>
                      <a:pt x="1200" y="800"/>
                      <a:pt x="1200" y="800"/>
                    </a:cubicBezTo>
                    <a:cubicBezTo>
                      <a:pt x="1200" y="800"/>
                      <a:pt x="1200" y="800"/>
                      <a:pt x="1200" y="800"/>
                    </a:cubicBezTo>
                    <a:lnTo>
                      <a:pt x="1200" y="180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</p:grpSp>
      <p:grpSp>
        <p:nvGrpSpPr>
          <p:cNvPr id="51" name="Group 50"/>
          <p:cNvGrpSpPr/>
          <p:nvPr/>
        </p:nvGrpSpPr>
        <p:grpSpPr>
          <a:xfrm>
            <a:off x="4820523" y="4009178"/>
            <a:ext cx="1173929" cy="1137541"/>
            <a:chOff x="2008079" y="1074589"/>
            <a:chExt cx="1173929" cy="1137541"/>
          </a:xfrm>
        </p:grpSpPr>
        <p:grpSp>
          <p:nvGrpSpPr>
            <p:cNvPr id="46" name="Group 45"/>
            <p:cNvGrpSpPr/>
            <p:nvPr/>
          </p:nvGrpSpPr>
          <p:grpSpPr>
            <a:xfrm>
              <a:off x="2008079" y="1074589"/>
              <a:ext cx="929359" cy="936188"/>
              <a:chOff x="5300933" y="1095012"/>
              <a:chExt cx="929359" cy="936188"/>
            </a:xfrm>
          </p:grpSpPr>
          <p:pic>
            <p:nvPicPr>
              <p:cNvPr id="22" name="Picture 4" descr="http://simpleicon.com/wp-content/uploads/coin-money-2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duotone>
                  <a:schemeClr val="accent2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artisticPhotocopy/>
                        </a14:imgEffect>
                        <a14:imgEffect>
                          <a14:sharpenSoften amount="-9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0820" y="1163354"/>
                <a:ext cx="763012" cy="763012"/>
              </a:xfrm>
              <a:prstGeom prst="rect">
                <a:avLst/>
              </a:prstGeom>
              <a:solidFill>
                <a:srgbClr val="FFFFFF"/>
              </a:solidFill>
              <a:ln>
                <a:solidFill>
                  <a:schemeClr val="bg1"/>
                </a:solidFill>
              </a:ln>
              <a:effectLst/>
            </p:spPr>
          </p:pic>
          <p:sp>
            <p:nvSpPr>
              <p:cNvPr id="25" name="Donut 24"/>
              <p:cNvSpPr/>
              <p:nvPr/>
            </p:nvSpPr>
            <p:spPr>
              <a:xfrm>
                <a:off x="5300933" y="1095012"/>
                <a:ext cx="929359" cy="936188"/>
              </a:xfrm>
              <a:prstGeom prst="donut">
                <a:avLst>
                  <a:gd name="adj" fmla="val 19880"/>
                </a:avLst>
              </a:prstGeom>
              <a:solidFill>
                <a:schemeClr val="bg1"/>
              </a:soli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F0C1E2D8-9922-B243-BE90-8083C0E53FF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1276" y="1091398"/>
              <a:ext cx="1120732" cy="1120732"/>
              <a:chOff x="5211366" y="2628526"/>
              <a:chExt cx="304050" cy="304050"/>
            </a:xfrm>
            <a:solidFill>
              <a:schemeClr val="accent2"/>
            </a:solidFill>
          </p:grpSpPr>
          <p:sp>
            <p:nvSpPr>
              <p:cNvPr id="48" name="Freeform 111"/>
              <p:cNvSpPr>
                <a:spLocks/>
              </p:cNvSpPr>
              <p:nvPr/>
            </p:nvSpPr>
            <p:spPr bwMode="auto">
              <a:xfrm>
                <a:off x="5211366" y="2662357"/>
                <a:ext cx="33831" cy="168869"/>
              </a:xfrm>
              <a:custGeom>
                <a:avLst/>
                <a:gdLst>
                  <a:gd name="T0" fmla="*/ 0 w 474"/>
                  <a:gd name="T1" fmla="*/ 473 h 2366"/>
                  <a:gd name="T2" fmla="*/ 0 w 474"/>
                  <a:gd name="T3" fmla="*/ 1893 h 2366"/>
                  <a:gd name="T4" fmla="*/ 474 w 474"/>
                  <a:gd name="T5" fmla="*/ 2366 h 2366"/>
                  <a:gd name="T6" fmla="*/ 474 w 474"/>
                  <a:gd name="T7" fmla="*/ 0 h 2366"/>
                  <a:gd name="T8" fmla="*/ 0 w 474"/>
                  <a:gd name="T9" fmla="*/ 473 h 2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366">
                    <a:moveTo>
                      <a:pt x="0" y="473"/>
                    </a:moveTo>
                    <a:lnTo>
                      <a:pt x="0" y="1893"/>
                    </a:lnTo>
                    <a:lnTo>
                      <a:pt x="474" y="2366"/>
                    </a:lnTo>
                    <a:lnTo>
                      <a:pt x="474" y="0"/>
                    </a:lnTo>
                    <a:lnTo>
                      <a:pt x="0" y="47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9" name="Freeform 112"/>
              <p:cNvSpPr>
                <a:spLocks/>
              </p:cNvSpPr>
              <p:nvPr/>
            </p:nvSpPr>
            <p:spPr bwMode="auto">
              <a:xfrm>
                <a:off x="5245197" y="2628526"/>
                <a:ext cx="168869" cy="33831"/>
              </a:xfrm>
              <a:custGeom>
                <a:avLst/>
                <a:gdLst>
                  <a:gd name="T0" fmla="*/ 2366 w 2366"/>
                  <a:gd name="T1" fmla="*/ 474 h 474"/>
                  <a:gd name="T2" fmla="*/ 1893 w 2366"/>
                  <a:gd name="T3" fmla="*/ 0 h 474"/>
                  <a:gd name="T4" fmla="*/ 473 w 2366"/>
                  <a:gd name="T5" fmla="*/ 0 h 474"/>
                  <a:gd name="T6" fmla="*/ 0 w 2366"/>
                  <a:gd name="T7" fmla="*/ 474 h 474"/>
                  <a:gd name="T8" fmla="*/ 2366 w 2366"/>
                  <a:gd name="T9" fmla="*/ 474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6" h="474">
                    <a:moveTo>
                      <a:pt x="2366" y="474"/>
                    </a:moveTo>
                    <a:lnTo>
                      <a:pt x="1893" y="0"/>
                    </a:lnTo>
                    <a:lnTo>
                      <a:pt x="473" y="0"/>
                    </a:lnTo>
                    <a:lnTo>
                      <a:pt x="0" y="474"/>
                    </a:lnTo>
                    <a:lnTo>
                      <a:pt x="2366" y="47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50" name="Freeform 113"/>
              <p:cNvSpPr>
                <a:spLocks/>
              </p:cNvSpPr>
              <p:nvPr/>
            </p:nvSpPr>
            <p:spPr bwMode="auto">
              <a:xfrm>
                <a:off x="5245197" y="2662357"/>
                <a:ext cx="270219" cy="270219"/>
              </a:xfrm>
              <a:custGeom>
                <a:avLst/>
                <a:gdLst>
                  <a:gd name="T0" fmla="*/ 2840 w 3786"/>
                  <a:gd name="T1" fmla="*/ 2366 h 3786"/>
                  <a:gd name="T2" fmla="*/ 2840 w 3786"/>
                  <a:gd name="T3" fmla="*/ 473 h 3786"/>
                  <a:gd name="T4" fmla="*/ 2366 w 3786"/>
                  <a:gd name="T5" fmla="*/ 0 h 3786"/>
                  <a:gd name="T6" fmla="*/ 2366 w 3786"/>
                  <a:gd name="T7" fmla="*/ 2366 h 3786"/>
                  <a:gd name="T8" fmla="*/ 464 w 3786"/>
                  <a:gd name="T9" fmla="*/ 2366 h 3786"/>
                  <a:gd name="T10" fmla="*/ 464 w 3786"/>
                  <a:gd name="T11" fmla="*/ 2366 h 3786"/>
                  <a:gd name="T12" fmla="*/ 0 w 3786"/>
                  <a:gd name="T13" fmla="*/ 2366 h 3786"/>
                  <a:gd name="T14" fmla="*/ 473 w 3786"/>
                  <a:gd name="T15" fmla="*/ 2840 h 3786"/>
                  <a:gd name="T16" fmla="*/ 2366 w 3786"/>
                  <a:gd name="T17" fmla="*/ 2840 h 3786"/>
                  <a:gd name="T18" fmla="*/ 3313 w 3786"/>
                  <a:gd name="T19" fmla="*/ 3786 h 3786"/>
                  <a:gd name="T20" fmla="*/ 3786 w 3786"/>
                  <a:gd name="T21" fmla="*/ 3786 h 3786"/>
                  <a:gd name="T22" fmla="*/ 3786 w 3786"/>
                  <a:gd name="T23" fmla="*/ 3313 h 3786"/>
                  <a:gd name="T24" fmla="*/ 2840 w 3786"/>
                  <a:gd name="T25" fmla="*/ 2366 h 3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86" h="3786">
                    <a:moveTo>
                      <a:pt x="2840" y="2366"/>
                    </a:moveTo>
                    <a:lnTo>
                      <a:pt x="2840" y="473"/>
                    </a:lnTo>
                    <a:lnTo>
                      <a:pt x="2366" y="0"/>
                    </a:lnTo>
                    <a:lnTo>
                      <a:pt x="2366" y="2366"/>
                    </a:lnTo>
                    <a:lnTo>
                      <a:pt x="464" y="2366"/>
                    </a:lnTo>
                    <a:lnTo>
                      <a:pt x="464" y="2366"/>
                    </a:lnTo>
                    <a:lnTo>
                      <a:pt x="0" y="2366"/>
                    </a:lnTo>
                    <a:lnTo>
                      <a:pt x="473" y="2840"/>
                    </a:lnTo>
                    <a:lnTo>
                      <a:pt x="2366" y="2840"/>
                    </a:lnTo>
                    <a:lnTo>
                      <a:pt x="3313" y="3786"/>
                    </a:lnTo>
                    <a:lnTo>
                      <a:pt x="3786" y="3786"/>
                    </a:lnTo>
                    <a:lnTo>
                      <a:pt x="3786" y="3313"/>
                    </a:lnTo>
                    <a:lnTo>
                      <a:pt x="2840" y="236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</p:grpSp>
      <p:grpSp>
        <p:nvGrpSpPr>
          <p:cNvPr id="60" name="Group 59"/>
          <p:cNvGrpSpPr/>
          <p:nvPr/>
        </p:nvGrpSpPr>
        <p:grpSpPr>
          <a:xfrm>
            <a:off x="6197526" y="1882847"/>
            <a:ext cx="1049618" cy="1080616"/>
            <a:chOff x="6233812" y="2038389"/>
            <a:chExt cx="1116252" cy="1186962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EED15BC3-915B-6740-A1ED-4E6C7F4187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17187" y="2189990"/>
              <a:ext cx="932877" cy="1035361"/>
              <a:chOff x="5213001" y="3547188"/>
              <a:chExt cx="301974" cy="335149"/>
            </a:xfrm>
            <a:solidFill>
              <a:schemeClr val="accent3">
                <a:lumMod val="20000"/>
                <a:lumOff val="80000"/>
              </a:schemeClr>
            </a:solidFill>
          </p:grpSpPr>
          <p:sp>
            <p:nvSpPr>
              <p:cNvPr id="41" name="Freeform 122"/>
              <p:cNvSpPr>
                <a:spLocks/>
              </p:cNvSpPr>
              <p:nvPr/>
            </p:nvSpPr>
            <p:spPr bwMode="auto">
              <a:xfrm>
                <a:off x="5213001" y="3748221"/>
                <a:ext cx="301974" cy="134116"/>
              </a:xfrm>
              <a:custGeom>
                <a:avLst/>
                <a:gdLst>
                  <a:gd name="T0" fmla="*/ 3787 w 4260"/>
                  <a:gd name="T1" fmla="*/ 0 h 1892"/>
                  <a:gd name="T2" fmla="*/ 0 w 4260"/>
                  <a:gd name="T3" fmla="*/ 0 h 1892"/>
                  <a:gd name="T4" fmla="*/ 0 w 4260"/>
                  <a:gd name="T5" fmla="*/ 1892 h 1892"/>
                  <a:gd name="T6" fmla="*/ 474 w 4260"/>
                  <a:gd name="T7" fmla="*/ 1892 h 1892"/>
                  <a:gd name="T8" fmla="*/ 474 w 4260"/>
                  <a:gd name="T9" fmla="*/ 473 h 1892"/>
                  <a:gd name="T10" fmla="*/ 3314 w 4260"/>
                  <a:gd name="T11" fmla="*/ 473 h 1892"/>
                  <a:gd name="T12" fmla="*/ 3787 w 4260"/>
                  <a:gd name="T13" fmla="*/ 0 h 1892"/>
                  <a:gd name="T14" fmla="*/ 3787 w 4260"/>
                  <a:gd name="T15" fmla="*/ 1892 h 1892"/>
                  <a:gd name="T16" fmla="*/ 4260 w 4260"/>
                  <a:gd name="T17" fmla="*/ 1892 h 1892"/>
                  <a:gd name="T18" fmla="*/ 4260 w 4260"/>
                  <a:gd name="T19" fmla="*/ 0 h 1892"/>
                  <a:gd name="T20" fmla="*/ 3787 w 4260"/>
                  <a:gd name="T21" fmla="*/ 0 h 1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60" h="1892">
                    <a:moveTo>
                      <a:pt x="3787" y="0"/>
                    </a:moveTo>
                    <a:lnTo>
                      <a:pt x="0" y="0"/>
                    </a:lnTo>
                    <a:lnTo>
                      <a:pt x="0" y="1892"/>
                    </a:lnTo>
                    <a:lnTo>
                      <a:pt x="474" y="1892"/>
                    </a:lnTo>
                    <a:lnTo>
                      <a:pt x="474" y="473"/>
                    </a:lnTo>
                    <a:lnTo>
                      <a:pt x="3314" y="473"/>
                    </a:lnTo>
                    <a:lnTo>
                      <a:pt x="3787" y="0"/>
                    </a:lnTo>
                    <a:lnTo>
                      <a:pt x="3787" y="1892"/>
                    </a:lnTo>
                    <a:lnTo>
                      <a:pt x="4260" y="1892"/>
                    </a:lnTo>
                    <a:lnTo>
                      <a:pt x="4260" y="0"/>
                    </a:lnTo>
                    <a:lnTo>
                      <a:pt x="378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42" name="Freeform 123"/>
              <p:cNvSpPr>
                <a:spLocks noEditPoints="1"/>
              </p:cNvSpPr>
              <p:nvPr/>
            </p:nvSpPr>
            <p:spPr bwMode="auto">
              <a:xfrm>
                <a:off x="5279988" y="3547188"/>
                <a:ext cx="167574" cy="167504"/>
              </a:xfrm>
              <a:custGeom>
                <a:avLst/>
                <a:gdLst>
                  <a:gd name="T0" fmla="*/ 499 w 999"/>
                  <a:gd name="T1" fmla="*/ 999 h 999"/>
                  <a:gd name="T2" fmla="*/ 999 w 999"/>
                  <a:gd name="T3" fmla="*/ 500 h 999"/>
                  <a:gd name="T4" fmla="*/ 499 w 999"/>
                  <a:gd name="T5" fmla="*/ 0 h 999"/>
                  <a:gd name="T6" fmla="*/ 0 w 999"/>
                  <a:gd name="T7" fmla="*/ 500 h 999"/>
                  <a:gd name="T8" fmla="*/ 499 w 999"/>
                  <a:gd name="T9" fmla="*/ 999 h 999"/>
                  <a:gd name="T10" fmla="*/ 499 w 999"/>
                  <a:gd name="T11" fmla="*/ 200 h 999"/>
                  <a:gd name="T12" fmla="*/ 799 w 999"/>
                  <a:gd name="T13" fmla="*/ 500 h 999"/>
                  <a:gd name="T14" fmla="*/ 499 w 999"/>
                  <a:gd name="T15" fmla="*/ 799 h 999"/>
                  <a:gd name="T16" fmla="*/ 200 w 999"/>
                  <a:gd name="T17" fmla="*/ 500 h 999"/>
                  <a:gd name="T18" fmla="*/ 499 w 999"/>
                  <a:gd name="T19" fmla="*/ 200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9" h="999">
                    <a:moveTo>
                      <a:pt x="499" y="999"/>
                    </a:moveTo>
                    <a:cubicBezTo>
                      <a:pt x="775" y="999"/>
                      <a:pt x="999" y="775"/>
                      <a:pt x="999" y="500"/>
                    </a:cubicBezTo>
                    <a:cubicBezTo>
                      <a:pt x="999" y="224"/>
                      <a:pt x="775" y="0"/>
                      <a:pt x="499" y="0"/>
                    </a:cubicBezTo>
                    <a:cubicBezTo>
                      <a:pt x="224" y="0"/>
                      <a:pt x="0" y="224"/>
                      <a:pt x="0" y="500"/>
                    </a:cubicBezTo>
                    <a:cubicBezTo>
                      <a:pt x="0" y="775"/>
                      <a:pt x="224" y="999"/>
                      <a:pt x="499" y="999"/>
                    </a:cubicBezTo>
                    <a:close/>
                    <a:moveTo>
                      <a:pt x="499" y="200"/>
                    </a:moveTo>
                    <a:cubicBezTo>
                      <a:pt x="665" y="200"/>
                      <a:pt x="799" y="334"/>
                      <a:pt x="799" y="500"/>
                    </a:cubicBezTo>
                    <a:cubicBezTo>
                      <a:pt x="799" y="665"/>
                      <a:pt x="665" y="799"/>
                      <a:pt x="499" y="799"/>
                    </a:cubicBezTo>
                    <a:cubicBezTo>
                      <a:pt x="334" y="799"/>
                      <a:pt x="200" y="665"/>
                      <a:pt x="200" y="500"/>
                    </a:cubicBezTo>
                    <a:cubicBezTo>
                      <a:pt x="200" y="334"/>
                      <a:pt x="334" y="200"/>
                      <a:pt x="499" y="2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EED15BC3-915B-6740-A1ED-4E6C7F4187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33998" y="2106801"/>
              <a:ext cx="932877" cy="1035361"/>
              <a:chOff x="5213001" y="3547188"/>
              <a:chExt cx="301974" cy="335149"/>
            </a:xfrm>
            <a:solidFill>
              <a:schemeClr val="accent3">
                <a:lumMod val="60000"/>
                <a:lumOff val="40000"/>
              </a:schemeClr>
            </a:solidFill>
          </p:grpSpPr>
          <p:sp>
            <p:nvSpPr>
              <p:cNvPr id="38" name="Freeform 122"/>
              <p:cNvSpPr>
                <a:spLocks/>
              </p:cNvSpPr>
              <p:nvPr/>
            </p:nvSpPr>
            <p:spPr bwMode="auto">
              <a:xfrm>
                <a:off x="5213001" y="3748221"/>
                <a:ext cx="301974" cy="134116"/>
              </a:xfrm>
              <a:custGeom>
                <a:avLst/>
                <a:gdLst>
                  <a:gd name="T0" fmla="*/ 3787 w 4260"/>
                  <a:gd name="T1" fmla="*/ 0 h 1892"/>
                  <a:gd name="T2" fmla="*/ 0 w 4260"/>
                  <a:gd name="T3" fmla="*/ 0 h 1892"/>
                  <a:gd name="T4" fmla="*/ 0 w 4260"/>
                  <a:gd name="T5" fmla="*/ 1892 h 1892"/>
                  <a:gd name="T6" fmla="*/ 474 w 4260"/>
                  <a:gd name="T7" fmla="*/ 1892 h 1892"/>
                  <a:gd name="T8" fmla="*/ 474 w 4260"/>
                  <a:gd name="T9" fmla="*/ 473 h 1892"/>
                  <a:gd name="T10" fmla="*/ 3314 w 4260"/>
                  <a:gd name="T11" fmla="*/ 473 h 1892"/>
                  <a:gd name="T12" fmla="*/ 3787 w 4260"/>
                  <a:gd name="T13" fmla="*/ 0 h 1892"/>
                  <a:gd name="T14" fmla="*/ 3787 w 4260"/>
                  <a:gd name="T15" fmla="*/ 1892 h 1892"/>
                  <a:gd name="T16" fmla="*/ 4260 w 4260"/>
                  <a:gd name="T17" fmla="*/ 1892 h 1892"/>
                  <a:gd name="T18" fmla="*/ 4260 w 4260"/>
                  <a:gd name="T19" fmla="*/ 0 h 1892"/>
                  <a:gd name="T20" fmla="*/ 3787 w 4260"/>
                  <a:gd name="T21" fmla="*/ 0 h 1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60" h="1892">
                    <a:moveTo>
                      <a:pt x="3787" y="0"/>
                    </a:moveTo>
                    <a:lnTo>
                      <a:pt x="0" y="0"/>
                    </a:lnTo>
                    <a:lnTo>
                      <a:pt x="0" y="1892"/>
                    </a:lnTo>
                    <a:lnTo>
                      <a:pt x="474" y="1892"/>
                    </a:lnTo>
                    <a:lnTo>
                      <a:pt x="474" y="473"/>
                    </a:lnTo>
                    <a:lnTo>
                      <a:pt x="3314" y="473"/>
                    </a:lnTo>
                    <a:lnTo>
                      <a:pt x="3787" y="0"/>
                    </a:lnTo>
                    <a:lnTo>
                      <a:pt x="3787" y="1892"/>
                    </a:lnTo>
                    <a:lnTo>
                      <a:pt x="4260" y="1892"/>
                    </a:lnTo>
                    <a:lnTo>
                      <a:pt x="4260" y="0"/>
                    </a:lnTo>
                    <a:lnTo>
                      <a:pt x="378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3">
                    <a:lumMod val="40000"/>
                    <a:lumOff val="6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9" name="Freeform 123"/>
              <p:cNvSpPr>
                <a:spLocks noEditPoints="1"/>
              </p:cNvSpPr>
              <p:nvPr/>
            </p:nvSpPr>
            <p:spPr bwMode="auto">
              <a:xfrm>
                <a:off x="5279988" y="3547188"/>
                <a:ext cx="167574" cy="167504"/>
              </a:xfrm>
              <a:custGeom>
                <a:avLst/>
                <a:gdLst>
                  <a:gd name="T0" fmla="*/ 499 w 999"/>
                  <a:gd name="T1" fmla="*/ 999 h 999"/>
                  <a:gd name="T2" fmla="*/ 999 w 999"/>
                  <a:gd name="T3" fmla="*/ 500 h 999"/>
                  <a:gd name="T4" fmla="*/ 499 w 999"/>
                  <a:gd name="T5" fmla="*/ 0 h 999"/>
                  <a:gd name="T6" fmla="*/ 0 w 999"/>
                  <a:gd name="T7" fmla="*/ 500 h 999"/>
                  <a:gd name="T8" fmla="*/ 499 w 999"/>
                  <a:gd name="T9" fmla="*/ 999 h 999"/>
                  <a:gd name="T10" fmla="*/ 499 w 999"/>
                  <a:gd name="T11" fmla="*/ 200 h 999"/>
                  <a:gd name="T12" fmla="*/ 799 w 999"/>
                  <a:gd name="T13" fmla="*/ 500 h 999"/>
                  <a:gd name="T14" fmla="*/ 499 w 999"/>
                  <a:gd name="T15" fmla="*/ 799 h 999"/>
                  <a:gd name="T16" fmla="*/ 200 w 999"/>
                  <a:gd name="T17" fmla="*/ 500 h 999"/>
                  <a:gd name="T18" fmla="*/ 499 w 999"/>
                  <a:gd name="T19" fmla="*/ 200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9" h="999">
                    <a:moveTo>
                      <a:pt x="499" y="999"/>
                    </a:moveTo>
                    <a:cubicBezTo>
                      <a:pt x="775" y="999"/>
                      <a:pt x="999" y="775"/>
                      <a:pt x="999" y="500"/>
                    </a:cubicBezTo>
                    <a:cubicBezTo>
                      <a:pt x="999" y="224"/>
                      <a:pt x="775" y="0"/>
                      <a:pt x="499" y="0"/>
                    </a:cubicBezTo>
                    <a:cubicBezTo>
                      <a:pt x="224" y="0"/>
                      <a:pt x="0" y="224"/>
                      <a:pt x="0" y="500"/>
                    </a:cubicBezTo>
                    <a:cubicBezTo>
                      <a:pt x="0" y="775"/>
                      <a:pt x="224" y="999"/>
                      <a:pt x="499" y="999"/>
                    </a:cubicBezTo>
                    <a:close/>
                    <a:moveTo>
                      <a:pt x="499" y="200"/>
                    </a:moveTo>
                    <a:cubicBezTo>
                      <a:pt x="665" y="200"/>
                      <a:pt x="799" y="334"/>
                      <a:pt x="799" y="500"/>
                    </a:cubicBezTo>
                    <a:cubicBezTo>
                      <a:pt x="799" y="665"/>
                      <a:pt x="665" y="799"/>
                      <a:pt x="499" y="799"/>
                    </a:cubicBezTo>
                    <a:cubicBezTo>
                      <a:pt x="334" y="799"/>
                      <a:pt x="200" y="665"/>
                      <a:pt x="200" y="500"/>
                    </a:cubicBezTo>
                    <a:cubicBezTo>
                      <a:pt x="200" y="334"/>
                      <a:pt x="334" y="200"/>
                      <a:pt x="499" y="20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3">
                    <a:lumMod val="40000"/>
                    <a:lumOff val="6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EED15BC3-915B-6740-A1ED-4E6C7F4187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233812" y="2038389"/>
              <a:ext cx="932877" cy="1035361"/>
              <a:chOff x="5213001" y="3547188"/>
              <a:chExt cx="301974" cy="335149"/>
            </a:xfrm>
            <a:solidFill>
              <a:schemeClr val="accent3"/>
            </a:solidFill>
          </p:grpSpPr>
          <p:sp>
            <p:nvSpPr>
              <p:cNvPr id="35" name="Freeform 122"/>
              <p:cNvSpPr>
                <a:spLocks/>
              </p:cNvSpPr>
              <p:nvPr/>
            </p:nvSpPr>
            <p:spPr bwMode="auto">
              <a:xfrm>
                <a:off x="5213001" y="3748221"/>
                <a:ext cx="301974" cy="134116"/>
              </a:xfrm>
              <a:custGeom>
                <a:avLst/>
                <a:gdLst>
                  <a:gd name="T0" fmla="*/ 3787 w 4260"/>
                  <a:gd name="T1" fmla="*/ 0 h 1892"/>
                  <a:gd name="T2" fmla="*/ 0 w 4260"/>
                  <a:gd name="T3" fmla="*/ 0 h 1892"/>
                  <a:gd name="T4" fmla="*/ 0 w 4260"/>
                  <a:gd name="T5" fmla="*/ 1892 h 1892"/>
                  <a:gd name="T6" fmla="*/ 474 w 4260"/>
                  <a:gd name="T7" fmla="*/ 1892 h 1892"/>
                  <a:gd name="T8" fmla="*/ 474 w 4260"/>
                  <a:gd name="T9" fmla="*/ 473 h 1892"/>
                  <a:gd name="T10" fmla="*/ 3314 w 4260"/>
                  <a:gd name="T11" fmla="*/ 473 h 1892"/>
                  <a:gd name="T12" fmla="*/ 3787 w 4260"/>
                  <a:gd name="T13" fmla="*/ 0 h 1892"/>
                  <a:gd name="T14" fmla="*/ 3787 w 4260"/>
                  <a:gd name="T15" fmla="*/ 1892 h 1892"/>
                  <a:gd name="T16" fmla="*/ 4260 w 4260"/>
                  <a:gd name="T17" fmla="*/ 1892 h 1892"/>
                  <a:gd name="T18" fmla="*/ 4260 w 4260"/>
                  <a:gd name="T19" fmla="*/ 0 h 1892"/>
                  <a:gd name="T20" fmla="*/ 3787 w 4260"/>
                  <a:gd name="T21" fmla="*/ 0 h 1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60" h="1892">
                    <a:moveTo>
                      <a:pt x="3787" y="0"/>
                    </a:moveTo>
                    <a:lnTo>
                      <a:pt x="0" y="0"/>
                    </a:lnTo>
                    <a:lnTo>
                      <a:pt x="0" y="1892"/>
                    </a:lnTo>
                    <a:lnTo>
                      <a:pt x="474" y="1892"/>
                    </a:lnTo>
                    <a:lnTo>
                      <a:pt x="474" y="473"/>
                    </a:lnTo>
                    <a:lnTo>
                      <a:pt x="3314" y="473"/>
                    </a:lnTo>
                    <a:lnTo>
                      <a:pt x="3787" y="0"/>
                    </a:lnTo>
                    <a:lnTo>
                      <a:pt x="3787" y="1892"/>
                    </a:lnTo>
                    <a:lnTo>
                      <a:pt x="4260" y="1892"/>
                    </a:lnTo>
                    <a:lnTo>
                      <a:pt x="4260" y="0"/>
                    </a:lnTo>
                    <a:lnTo>
                      <a:pt x="378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  <p:sp>
            <p:nvSpPr>
              <p:cNvPr id="36" name="Freeform 123"/>
              <p:cNvSpPr>
                <a:spLocks noEditPoints="1"/>
              </p:cNvSpPr>
              <p:nvPr/>
            </p:nvSpPr>
            <p:spPr bwMode="auto">
              <a:xfrm>
                <a:off x="5279988" y="3547188"/>
                <a:ext cx="167574" cy="167504"/>
              </a:xfrm>
              <a:custGeom>
                <a:avLst/>
                <a:gdLst>
                  <a:gd name="T0" fmla="*/ 499 w 999"/>
                  <a:gd name="T1" fmla="*/ 999 h 999"/>
                  <a:gd name="T2" fmla="*/ 999 w 999"/>
                  <a:gd name="T3" fmla="*/ 500 h 999"/>
                  <a:gd name="T4" fmla="*/ 499 w 999"/>
                  <a:gd name="T5" fmla="*/ 0 h 999"/>
                  <a:gd name="T6" fmla="*/ 0 w 999"/>
                  <a:gd name="T7" fmla="*/ 500 h 999"/>
                  <a:gd name="T8" fmla="*/ 499 w 999"/>
                  <a:gd name="T9" fmla="*/ 999 h 999"/>
                  <a:gd name="T10" fmla="*/ 499 w 999"/>
                  <a:gd name="T11" fmla="*/ 200 h 999"/>
                  <a:gd name="T12" fmla="*/ 799 w 999"/>
                  <a:gd name="T13" fmla="*/ 500 h 999"/>
                  <a:gd name="T14" fmla="*/ 499 w 999"/>
                  <a:gd name="T15" fmla="*/ 799 h 999"/>
                  <a:gd name="T16" fmla="*/ 200 w 999"/>
                  <a:gd name="T17" fmla="*/ 500 h 999"/>
                  <a:gd name="T18" fmla="*/ 499 w 999"/>
                  <a:gd name="T19" fmla="*/ 200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9" h="999">
                    <a:moveTo>
                      <a:pt x="499" y="999"/>
                    </a:moveTo>
                    <a:cubicBezTo>
                      <a:pt x="775" y="999"/>
                      <a:pt x="999" y="775"/>
                      <a:pt x="999" y="500"/>
                    </a:cubicBezTo>
                    <a:cubicBezTo>
                      <a:pt x="999" y="224"/>
                      <a:pt x="775" y="0"/>
                      <a:pt x="499" y="0"/>
                    </a:cubicBezTo>
                    <a:cubicBezTo>
                      <a:pt x="224" y="0"/>
                      <a:pt x="0" y="224"/>
                      <a:pt x="0" y="500"/>
                    </a:cubicBezTo>
                    <a:cubicBezTo>
                      <a:pt x="0" y="775"/>
                      <a:pt x="224" y="999"/>
                      <a:pt x="499" y="999"/>
                    </a:cubicBezTo>
                    <a:close/>
                    <a:moveTo>
                      <a:pt x="499" y="200"/>
                    </a:moveTo>
                    <a:cubicBezTo>
                      <a:pt x="665" y="200"/>
                      <a:pt x="799" y="334"/>
                      <a:pt x="799" y="500"/>
                    </a:cubicBezTo>
                    <a:cubicBezTo>
                      <a:pt x="799" y="665"/>
                      <a:pt x="665" y="799"/>
                      <a:pt x="499" y="799"/>
                    </a:cubicBezTo>
                    <a:cubicBezTo>
                      <a:pt x="334" y="799"/>
                      <a:pt x="200" y="665"/>
                      <a:pt x="200" y="500"/>
                    </a:cubicBezTo>
                    <a:cubicBezTo>
                      <a:pt x="200" y="334"/>
                      <a:pt x="334" y="200"/>
                      <a:pt x="499" y="2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/>
              </a:p>
            </p:txBody>
          </p:sp>
        </p:grpSp>
      </p:grpSp>
      <p:grpSp>
        <p:nvGrpSpPr>
          <p:cNvPr id="58" name="Group 57"/>
          <p:cNvGrpSpPr>
            <a:grpSpLocks noChangeAspect="1"/>
          </p:cNvGrpSpPr>
          <p:nvPr/>
        </p:nvGrpSpPr>
        <p:grpSpPr>
          <a:xfrm>
            <a:off x="6291266" y="3959483"/>
            <a:ext cx="855273" cy="1136074"/>
            <a:chOff x="5743807" y="989346"/>
            <a:chExt cx="1440000" cy="1912777"/>
          </a:xfrm>
        </p:grpSpPr>
        <p:grpSp>
          <p:nvGrpSpPr>
            <p:cNvPr id="54" name="Group 53"/>
            <p:cNvGrpSpPr/>
            <p:nvPr/>
          </p:nvGrpSpPr>
          <p:grpSpPr>
            <a:xfrm>
              <a:off x="5743807" y="989346"/>
              <a:ext cx="1440000" cy="1686024"/>
              <a:chOff x="5743807" y="989346"/>
              <a:chExt cx="1440000" cy="1686024"/>
            </a:xfrm>
          </p:grpSpPr>
          <p:sp>
            <p:nvSpPr>
              <p:cNvPr id="52" name="Arc 51"/>
              <p:cNvSpPr/>
              <p:nvPr/>
            </p:nvSpPr>
            <p:spPr>
              <a:xfrm>
                <a:off x="5743807" y="1235370"/>
                <a:ext cx="1440000" cy="1440000"/>
              </a:xfrm>
              <a:prstGeom prst="arc">
                <a:avLst>
                  <a:gd name="adj1" fmla="val 16200000"/>
                  <a:gd name="adj2" fmla="val 4635125"/>
                </a:avLst>
              </a:prstGeom>
              <a:ln w="1016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Half Frame 52"/>
              <p:cNvSpPr/>
              <p:nvPr/>
            </p:nvSpPr>
            <p:spPr>
              <a:xfrm rot="19188509">
                <a:off x="6440420" y="989346"/>
                <a:ext cx="540000" cy="540000"/>
              </a:xfrm>
              <a:prstGeom prst="halfFrame">
                <a:avLst>
                  <a:gd name="adj1" fmla="val 17575"/>
                  <a:gd name="adj2" fmla="val 16669"/>
                </a:avLst>
              </a:prstGeom>
              <a:solidFill>
                <a:schemeClr val="accent5"/>
              </a:solidFill>
              <a:ln w="63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" name="Group 54"/>
            <p:cNvGrpSpPr/>
            <p:nvPr/>
          </p:nvGrpSpPr>
          <p:grpSpPr>
            <a:xfrm rot="10800000">
              <a:off x="5743807" y="1216099"/>
              <a:ext cx="1440000" cy="1686024"/>
              <a:chOff x="5743807" y="989346"/>
              <a:chExt cx="1440000" cy="1686024"/>
            </a:xfrm>
          </p:grpSpPr>
          <p:sp>
            <p:nvSpPr>
              <p:cNvPr id="56" name="Arc 55"/>
              <p:cNvSpPr/>
              <p:nvPr/>
            </p:nvSpPr>
            <p:spPr>
              <a:xfrm>
                <a:off x="5743807" y="1235370"/>
                <a:ext cx="1440000" cy="1440000"/>
              </a:xfrm>
              <a:prstGeom prst="arc">
                <a:avLst>
                  <a:gd name="adj1" fmla="val 16200000"/>
                  <a:gd name="adj2" fmla="val 4635125"/>
                </a:avLst>
              </a:prstGeom>
              <a:ln w="1016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Half Frame 56"/>
              <p:cNvSpPr/>
              <p:nvPr/>
            </p:nvSpPr>
            <p:spPr>
              <a:xfrm rot="19188509">
                <a:off x="6440420" y="989346"/>
                <a:ext cx="540000" cy="540000"/>
              </a:xfrm>
              <a:prstGeom prst="halfFrame">
                <a:avLst>
                  <a:gd name="adj1" fmla="val 17575"/>
                  <a:gd name="adj2" fmla="val 16669"/>
                </a:avLst>
              </a:prstGeom>
              <a:solidFill>
                <a:schemeClr val="accent5"/>
              </a:solidFill>
              <a:ln w="63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3" name="Freeform 69"/>
          <p:cNvSpPr>
            <a:spLocks noChangeAspect="1"/>
          </p:cNvSpPr>
          <p:nvPr/>
        </p:nvSpPr>
        <p:spPr bwMode="auto">
          <a:xfrm>
            <a:off x="5570786" y="3094041"/>
            <a:ext cx="818500" cy="815499"/>
          </a:xfrm>
          <a:custGeom>
            <a:avLst/>
            <a:gdLst>
              <a:gd name="T0" fmla="*/ 0 w 771"/>
              <a:gd name="T1" fmla="*/ 15 h 768"/>
              <a:gd name="T2" fmla="*/ 3 w 771"/>
              <a:gd name="T3" fmla="*/ 39 h 768"/>
              <a:gd name="T4" fmla="*/ 44 w 771"/>
              <a:gd name="T5" fmla="*/ 178 h 768"/>
              <a:gd name="T6" fmla="*/ 59 w 771"/>
              <a:gd name="T7" fmla="*/ 215 h 768"/>
              <a:gd name="T8" fmla="*/ 48 w 771"/>
              <a:gd name="T9" fmla="*/ 135 h 768"/>
              <a:gd name="T10" fmla="*/ 30 w 771"/>
              <a:gd name="T11" fmla="*/ 50 h 768"/>
              <a:gd name="T12" fmla="*/ 154 w 771"/>
              <a:gd name="T13" fmla="*/ 171 h 768"/>
              <a:gd name="T14" fmla="*/ 371 w 771"/>
              <a:gd name="T15" fmla="*/ 380 h 768"/>
              <a:gd name="T16" fmla="*/ 68 w 771"/>
              <a:gd name="T17" fmla="*/ 693 h 768"/>
              <a:gd name="T18" fmla="*/ 77 w 771"/>
              <a:gd name="T19" fmla="*/ 596 h 768"/>
              <a:gd name="T20" fmla="*/ 71 w 771"/>
              <a:gd name="T21" fmla="*/ 539 h 768"/>
              <a:gd name="T22" fmla="*/ 48 w 771"/>
              <a:gd name="T23" fmla="*/ 585 h 768"/>
              <a:gd name="T24" fmla="*/ 14 w 771"/>
              <a:gd name="T25" fmla="*/ 711 h 768"/>
              <a:gd name="T26" fmla="*/ 7 w 771"/>
              <a:gd name="T27" fmla="*/ 732 h 768"/>
              <a:gd name="T28" fmla="*/ 15 w 771"/>
              <a:gd name="T29" fmla="*/ 766 h 768"/>
              <a:gd name="T30" fmla="*/ 36 w 771"/>
              <a:gd name="T31" fmla="*/ 767 h 768"/>
              <a:gd name="T32" fmla="*/ 73 w 771"/>
              <a:gd name="T33" fmla="*/ 757 h 768"/>
              <a:gd name="T34" fmla="*/ 193 w 771"/>
              <a:gd name="T35" fmla="*/ 733 h 768"/>
              <a:gd name="T36" fmla="*/ 246 w 771"/>
              <a:gd name="T37" fmla="*/ 712 h 768"/>
              <a:gd name="T38" fmla="*/ 177 w 771"/>
              <a:gd name="T39" fmla="*/ 721 h 768"/>
              <a:gd name="T40" fmla="*/ 73 w 771"/>
              <a:gd name="T41" fmla="*/ 734 h 768"/>
              <a:gd name="T42" fmla="*/ 178 w 771"/>
              <a:gd name="T43" fmla="*/ 621 h 768"/>
              <a:gd name="T44" fmla="*/ 392 w 771"/>
              <a:gd name="T45" fmla="*/ 400 h 768"/>
              <a:gd name="T46" fmla="*/ 630 w 771"/>
              <a:gd name="T47" fmla="*/ 630 h 768"/>
              <a:gd name="T48" fmla="*/ 725 w 771"/>
              <a:gd name="T49" fmla="*/ 727 h 768"/>
              <a:gd name="T50" fmla="*/ 572 w 771"/>
              <a:gd name="T51" fmla="*/ 701 h 768"/>
              <a:gd name="T52" fmla="*/ 539 w 771"/>
              <a:gd name="T53" fmla="*/ 716 h 768"/>
              <a:gd name="T54" fmla="*/ 599 w 771"/>
              <a:gd name="T55" fmla="*/ 736 h 768"/>
              <a:gd name="T56" fmla="*/ 730 w 771"/>
              <a:gd name="T57" fmla="*/ 758 h 768"/>
              <a:gd name="T58" fmla="*/ 753 w 771"/>
              <a:gd name="T59" fmla="*/ 756 h 768"/>
              <a:gd name="T60" fmla="*/ 764 w 771"/>
              <a:gd name="T61" fmla="*/ 725 h 768"/>
              <a:gd name="T62" fmla="*/ 732 w 771"/>
              <a:gd name="T63" fmla="*/ 590 h 768"/>
              <a:gd name="T64" fmla="*/ 716 w 771"/>
              <a:gd name="T65" fmla="*/ 555 h 768"/>
              <a:gd name="T66" fmla="*/ 728 w 771"/>
              <a:gd name="T67" fmla="*/ 631 h 768"/>
              <a:gd name="T68" fmla="*/ 739 w 771"/>
              <a:gd name="T69" fmla="*/ 720 h 768"/>
              <a:gd name="T70" fmla="*/ 534 w 771"/>
              <a:gd name="T71" fmla="*/ 509 h 768"/>
              <a:gd name="T72" fmla="*/ 499 w 771"/>
              <a:gd name="T73" fmla="*/ 285 h 768"/>
              <a:gd name="T74" fmla="*/ 736 w 771"/>
              <a:gd name="T75" fmla="*/ 40 h 768"/>
              <a:gd name="T76" fmla="*/ 709 w 771"/>
              <a:gd name="T77" fmla="*/ 177 h 768"/>
              <a:gd name="T78" fmla="*/ 719 w 771"/>
              <a:gd name="T79" fmla="*/ 231 h 768"/>
              <a:gd name="T80" fmla="*/ 739 w 771"/>
              <a:gd name="T81" fmla="*/ 185 h 768"/>
              <a:gd name="T82" fmla="*/ 763 w 771"/>
              <a:gd name="T83" fmla="*/ 60 h 768"/>
              <a:gd name="T84" fmla="*/ 768 w 771"/>
              <a:gd name="T85" fmla="*/ 41 h 768"/>
              <a:gd name="T86" fmla="*/ 770 w 771"/>
              <a:gd name="T87" fmla="*/ 15 h 768"/>
              <a:gd name="T88" fmla="*/ 755 w 771"/>
              <a:gd name="T89" fmla="*/ 4 h 768"/>
              <a:gd name="T90" fmla="*/ 735 w 771"/>
              <a:gd name="T91" fmla="*/ 6 h 768"/>
              <a:gd name="T92" fmla="*/ 634 w 771"/>
              <a:gd name="T93" fmla="*/ 39 h 768"/>
              <a:gd name="T94" fmla="*/ 542 w 771"/>
              <a:gd name="T95" fmla="*/ 77 h 768"/>
              <a:gd name="T96" fmla="*/ 594 w 771"/>
              <a:gd name="T97" fmla="*/ 66 h 768"/>
              <a:gd name="T98" fmla="*/ 689 w 771"/>
              <a:gd name="T99" fmla="*/ 42 h 768"/>
              <a:gd name="T100" fmla="*/ 636 w 771"/>
              <a:gd name="T101" fmla="*/ 126 h 768"/>
              <a:gd name="T102" fmla="*/ 467 w 771"/>
              <a:gd name="T103" fmla="*/ 286 h 768"/>
              <a:gd name="T104" fmla="*/ 115 w 771"/>
              <a:gd name="T105" fmla="*/ 91 h 768"/>
              <a:gd name="T106" fmla="*/ 172 w 771"/>
              <a:gd name="T107" fmla="*/ 77 h 768"/>
              <a:gd name="T108" fmla="*/ 223 w 771"/>
              <a:gd name="T109" fmla="*/ 78 h 768"/>
              <a:gd name="T110" fmla="*/ 184 w 771"/>
              <a:gd name="T111" fmla="*/ 48 h 768"/>
              <a:gd name="T112" fmla="*/ 40 w 771"/>
              <a:gd name="T113" fmla="*/ 4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71" h="768">
                <a:moveTo>
                  <a:pt x="18" y="0"/>
                </a:moveTo>
                <a:cubicBezTo>
                  <a:pt x="17" y="0"/>
                  <a:pt x="16" y="0"/>
                  <a:pt x="14" y="1"/>
                </a:cubicBezTo>
                <a:cubicBezTo>
                  <a:pt x="12" y="1"/>
                  <a:pt x="9" y="2"/>
                  <a:pt x="7" y="4"/>
                </a:cubicBezTo>
                <a:cubicBezTo>
                  <a:pt x="5" y="6"/>
                  <a:pt x="3" y="8"/>
                  <a:pt x="1" y="11"/>
                </a:cubicBezTo>
                <a:cubicBezTo>
                  <a:pt x="1" y="13"/>
                  <a:pt x="1" y="14"/>
                  <a:pt x="0" y="15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3"/>
                  <a:pt x="1" y="27"/>
                  <a:pt x="1" y="30"/>
                </a:cubicBezTo>
                <a:cubicBezTo>
                  <a:pt x="1" y="31"/>
                  <a:pt x="2" y="33"/>
                  <a:pt x="2" y="35"/>
                </a:cubicBezTo>
                <a:cubicBezTo>
                  <a:pt x="2" y="36"/>
                  <a:pt x="2" y="37"/>
                  <a:pt x="3" y="39"/>
                </a:cubicBezTo>
                <a:cubicBezTo>
                  <a:pt x="5" y="48"/>
                  <a:pt x="9" y="58"/>
                  <a:pt x="13" y="67"/>
                </a:cubicBezTo>
                <a:cubicBezTo>
                  <a:pt x="16" y="76"/>
                  <a:pt x="18" y="85"/>
                  <a:pt x="20" y="95"/>
                </a:cubicBezTo>
                <a:cubicBezTo>
                  <a:pt x="22" y="104"/>
                  <a:pt x="26" y="113"/>
                  <a:pt x="29" y="122"/>
                </a:cubicBezTo>
                <a:cubicBezTo>
                  <a:pt x="31" y="131"/>
                  <a:pt x="34" y="140"/>
                  <a:pt x="36" y="150"/>
                </a:cubicBezTo>
                <a:cubicBezTo>
                  <a:pt x="39" y="159"/>
                  <a:pt x="41" y="168"/>
                  <a:pt x="44" y="178"/>
                </a:cubicBezTo>
                <a:cubicBezTo>
                  <a:pt x="47" y="187"/>
                  <a:pt x="50" y="196"/>
                  <a:pt x="54" y="205"/>
                </a:cubicBezTo>
                <a:cubicBezTo>
                  <a:pt x="55" y="207"/>
                  <a:pt x="56" y="209"/>
                  <a:pt x="57" y="211"/>
                </a:cubicBezTo>
                <a:cubicBezTo>
                  <a:pt x="58" y="213"/>
                  <a:pt x="58" y="213"/>
                  <a:pt x="58" y="213"/>
                </a:cubicBezTo>
                <a:cubicBezTo>
                  <a:pt x="58" y="214"/>
                  <a:pt x="58" y="214"/>
                  <a:pt x="59" y="215"/>
                </a:cubicBezTo>
                <a:cubicBezTo>
                  <a:pt x="59" y="215"/>
                  <a:pt x="59" y="215"/>
                  <a:pt x="59" y="215"/>
                </a:cubicBezTo>
                <a:cubicBezTo>
                  <a:pt x="60" y="215"/>
                  <a:pt x="60" y="215"/>
                  <a:pt x="61" y="215"/>
                </a:cubicBezTo>
                <a:cubicBezTo>
                  <a:pt x="63" y="214"/>
                  <a:pt x="65" y="213"/>
                  <a:pt x="65" y="212"/>
                </a:cubicBezTo>
                <a:cubicBezTo>
                  <a:pt x="61" y="195"/>
                  <a:pt x="55" y="179"/>
                  <a:pt x="53" y="161"/>
                </a:cubicBezTo>
                <a:cubicBezTo>
                  <a:pt x="52" y="157"/>
                  <a:pt x="52" y="153"/>
                  <a:pt x="51" y="148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7" y="126"/>
                  <a:pt x="44" y="117"/>
                  <a:pt x="42" y="108"/>
                </a:cubicBezTo>
                <a:cubicBezTo>
                  <a:pt x="40" y="99"/>
                  <a:pt x="38" y="91"/>
                  <a:pt x="36" y="82"/>
                </a:cubicBezTo>
                <a:cubicBezTo>
                  <a:pt x="35" y="77"/>
                  <a:pt x="34" y="73"/>
                  <a:pt x="33" y="68"/>
                </a:cubicBezTo>
                <a:cubicBezTo>
                  <a:pt x="32" y="64"/>
                  <a:pt x="31" y="57"/>
                  <a:pt x="30" y="52"/>
                </a:cubicBezTo>
                <a:cubicBezTo>
                  <a:pt x="30" y="51"/>
                  <a:pt x="30" y="51"/>
                  <a:pt x="30" y="50"/>
                </a:cubicBezTo>
                <a:cubicBezTo>
                  <a:pt x="31" y="51"/>
                  <a:pt x="31" y="52"/>
                  <a:pt x="32" y="52"/>
                </a:cubicBezTo>
                <a:cubicBezTo>
                  <a:pt x="45" y="66"/>
                  <a:pt x="58" y="80"/>
                  <a:pt x="72" y="93"/>
                </a:cubicBezTo>
                <a:cubicBezTo>
                  <a:pt x="78" y="100"/>
                  <a:pt x="85" y="106"/>
                  <a:pt x="92" y="112"/>
                </a:cubicBezTo>
                <a:cubicBezTo>
                  <a:pt x="103" y="122"/>
                  <a:pt x="113" y="132"/>
                  <a:pt x="123" y="141"/>
                </a:cubicBezTo>
                <a:cubicBezTo>
                  <a:pt x="134" y="151"/>
                  <a:pt x="144" y="161"/>
                  <a:pt x="154" y="171"/>
                </a:cubicBezTo>
                <a:cubicBezTo>
                  <a:pt x="165" y="180"/>
                  <a:pt x="175" y="190"/>
                  <a:pt x="185" y="199"/>
                </a:cubicBezTo>
                <a:cubicBezTo>
                  <a:pt x="209" y="222"/>
                  <a:pt x="232" y="245"/>
                  <a:pt x="255" y="268"/>
                </a:cubicBezTo>
                <a:cubicBezTo>
                  <a:pt x="285" y="297"/>
                  <a:pt x="315" y="326"/>
                  <a:pt x="345" y="356"/>
                </a:cubicBezTo>
                <a:cubicBezTo>
                  <a:pt x="352" y="362"/>
                  <a:pt x="359" y="369"/>
                  <a:pt x="366" y="376"/>
                </a:cubicBezTo>
                <a:cubicBezTo>
                  <a:pt x="367" y="377"/>
                  <a:pt x="369" y="379"/>
                  <a:pt x="371" y="380"/>
                </a:cubicBezTo>
                <a:cubicBezTo>
                  <a:pt x="344" y="406"/>
                  <a:pt x="317" y="433"/>
                  <a:pt x="291" y="459"/>
                </a:cubicBezTo>
                <a:cubicBezTo>
                  <a:pt x="267" y="483"/>
                  <a:pt x="244" y="506"/>
                  <a:pt x="222" y="530"/>
                </a:cubicBezTo>
                <a:cubicBezTo>
                  <a:pt x="201" y="552"/>
                  <a:pt x="180" y="573"/>
                  <a:pt x="160" y="595"/>
                </a:cubicBezTo>
                <a:cubicBezTo>
                  <a:pt x="139" y="617"/>
                  <a:pt x="119" y="639"/>
                  <a:pt x="98" y="660"/>
                </a:cubicBezTo>
                <a:cubicBezTo>
                  <a:pt x="88" y="671"/>
                  <a:pt x="78" y="682"/>
                  <a:pt x="68" y="693"/>
                </a:cubicBezTo>
                <a:cubicBezTo>
                  <a:pt x="60" y="701"/>
                  <a:pt x="52" y="710"/>
                  <a:pt x="44" y="719"/>
                </a:cubicBezTo>
                <a:cubicBezTo>
                  <a:pt x="45" y="716"/>
                  <a:pt x="45" y="716"/>
                  <a:pt x="45" y="716"/>
                </a:cubicBezTo>
                <a:cubicBezTo>
                  <a:pt x="49" y="702"/>
                  <a:pt x="53" y="688"/>
                  <a:pt x="57" y="673"/>
                </a:cubicBezTo>
                <a:cubicBezTo>
                  <a:pt x="67" y="635"/>
                  <a:pt x="67" y="635"/>
                  <a:pt x="67" y="635"/>
                </a:cubicBezTo>
                <a:cubicBezTo>
                  <a:pt x="71" y="622"/>
                  <a:pt x="74" y="609"/>
                  <a:pt x="77" y="596"/>
                </a:cubicBezTo>
                <a:cubicBezTo>
                  <a:pt x="82" y="576"/>
                  <a:pt x="82" y="576"/>
                  <a:pt x="82" y="576"/>
                </a:cubicBezTo>
                <a:cubicBezTo>
                  <a:pt x="84" y="569"/>
                  <a:pt x="86" y="562"/>
                  <a:pt x="86" y="554"/>
                </a:cubicBezTo>
                <a:cubicBezTo>
                  <a:pt x="86" y="552"/>
                  <a:pt x="86" y="550"/>
                  <a:pt x="84" y="547"/>
                </a:cubicBezTo>
                <a:cubicBezTo>
                  <a:pt x="82" y="546"/>
                  <a:pt x="80" y="544"/>
                  <a:pt x="78" y="542"/>
                </a:cubicBezTo>
                <a:cubicBezTo>
                  <a:pt x="76" y="541"/>
                  <a:pt x="74" y="540"/>
                  <a:pt x="71" y="539"/>
                </a:cubicBezTo>
                <a:cubicBezTo>
                  <a:pt x="71" y="539"/>
                  <a:pt x="70" y="539"/>
                  <a:pt x="69" y="539"/>
                </a:cubicBezTo>
                <a:cubicBezTo>
                  <a:pt x="67" y="539"/>
                  <a:pt x="66" y="540"/>
                  <a:pt x="65" y="541"/>
                </a:cubicBezTo>
                <a:cubicBezTo>
                  <a:pt x="62" y="543"/>
                  <a:pt x="61" y="546"/>
                  <a:pt x="60" y="549"/>
                </a:cubicBezTo>
                <a:cubicBezTo>
                  <a:pt x="57" y="557"/>
                  <a:pt x="53" y="565"/>
                  <a:pt x="51" y="573"/>
                </a:cubicBezTo>
                <a:cubicBezTo>
                  <a:pt x="50" y="577"/>
                  <a:pt x="49" y="581"/>
                  <a:pt x="48" y="585"/>
                </a:cubicBezTo>
                <a:cubicBezTo>
                  <a:pt x="43" y="604"/>
                  <a:pt x="43" y="604"/>
                  <a:pt x="43" y="604"/>
                </a:cubicBezTo>
                <a:cubicBezTo>
                  <a:pt x="39" y="623"/>
                  <a:pt x="39" y="623"/>
                  <a:pt x="39" y="623"/>
                </a:cubicBezTo>
                <a:cubicBezTo>
                  <a:pt x="34" y="641"/>
                  <a:pt x="34" y="641"/>
                  <a:pt x="34" y="641"/>
                </a:cubicBezTo>
                <a:cubicBezTo>
                  <a:pt x="30" y="655"/>
                  <a:pt x="26" y="669"/>
                  <a:pt x="22" y="683"/>
                </a:cubicBezTo>
                <a:cubicBezTo>
                  <a:pt x="14" y="711"/>
                  <a:pt x="14" y="711"/>
                  <a:pt x="14" y="711"/>
                </a:cubicBezTo>
                <a:cubicBezTo>
                  <a:pt x="13" y="714"/>
                  <a:pt x="13" y="714"/>
                  <a:pt x="13" y="714"/>
                </a:cubicBezTo>
                <a:cubicBezTo>
                  <a:pt x="12" y="717"/>
                  <a:pt x="12" y="717"/>
                  <a:pt x="12" y="717"/>
                </a:cubicBezTo>
                <a:cubicBezTo>
                  <a:pt x="11" y="720"/>
                  <a:pt x="10" y="722"/>
                  <a:pt x="9" y="725"/>
                </a:cubicBezTo>
                <a:cubicBezTo>
                  <a:pt x="8" y="728"/>
                  <a:pt x="8" y="728"/>
                  <a:pt x="8" y="728"/>
                </a:cubicBezTo>
                <a:cubicBezTo>
                  <a:pt x="7" y="732"/>
                  <a:pt x="7" y="732"/>
                  <a:pt x="7" y="732"/>
                </a:cubicBezTo>
                <a:cubicBezTo>
                  <a:pt x="7" y="736"/>
                  <a:pt x="6" y="739"/>
                  <a:pt x="5" y="743"/>
                </a:cubicBezTo>
                <a:cubicBezTo>
                  <a:pt x="5" y="746"/>
                  <a:pt x="5" y="749"/>
                  <a:pt x="5" y="752"/>
                </a:cubicBezTo>
                <a:cubicBezTo>
                  <a:pt x="5" y="754"/>
                  <a:pt x="6" y="755"/>
                  <a:pt x="6" y="757"/>
                </a:cubicBezTo>
                <a:cubicBezTo>
                  <a:pt x="6" y="758"/>
                  <a:pt x="7" y="759"/>
                  <a:pt x="8" y="761"/>
                </a:cubicBezTo>
                <a:cubicBezTo>
                  <a:pt x="9" y="763"/>
                  <a:pt x="12" y="765"/>
                  <a:pt x="15" y="766"/>
                </a:cubicBezTo>
                <a:cubicBezTo>
                  <a:pt x="16" y="767"/>
                  <a:pt x="17" y="767"/>
                  <a:pt x="19" y="768"/>
                </a:cubicBezTo>
                <a:cubicBezTo>
                  <a:pt x="20" y="768"/>
                  <a:pt x="22" y="768"/>
                  <a:pt x="23" y="768"/>
                </a:cubicBezTo>
                <a:cubicBezTo>
                  <a:pt x="24" y="768"/>
                  <a:pt x="25" y="768"/>
                  <a:pt x="26" y="768"/>
                </a:cubicBezTo>
                <a:cubicBezTo>
                  <a:pt x="26" y="768"/>
                  <a:pt x="26" y="768"/>
                  <a:pt x="26" y="768"/>
                </a:cubicBezTo>
                <a:cubicBezTo>
                  <a:pt x="30" y="768"/>
                  <a:pt x="33" y="768"/>
                  <a:pt x="36" y="767"/>
                </a:cubicBezTo>
                <a:cubicBezTo>
                  <a:pt x="37" y="767"/>
                  <a:pt x="38" y="767"/>
                  <a:pt x="39" y="767"/>
                </a:cubicBezTo>
                <a:cubicBezTo>
                  <a:pt x="41" y="767"/>
                  <a:pt x="41" y="767"/>
                  <a:pt x="41" y="767"/>
                </a:cubicBezTo>
                <a:cubicBezTo>
                  <a:pt x="42" y="766"/>
                  <a:pt x="43" y="766"/>
                  <a:pt x="45" y="766"/>
                </a:cubicBezTo>
                <a:cubicBezTo>
                  <a:pt x="49" y="765"/>
                  <a:pt x="54" y="764"/>
                  <a:pt x="59" y="762"/>
                </a:cubicBezTo>
                <a:cubicBezTo>
                  <a:pt x="64" y="760"/>
                  <a:pt x="68" y="758"/>
                  <a:pt x="73" y="757"/>
                </a:cubicBezTo>
                <a:cubicBezTo>
                  <a:pt x="78" y="755"/>
                  <a:pt x="83" y="753"/>
                  <a:pt x="88" y="752"/>
                </a:cubicBezTo>
                <a:cubicBezTo>
                  <a:pt x="98" y="749"/>
                  <a:pt x="108" y="748"/>
                  <a:pt x="118" y="747"/>
                </a:cubicBezTo>
                <a:cubicBezTo>
                  <a:pt x="128" y="746"/>
                  <a:pt x="137" y="743"/>
                  <a:pt x="147" y="742"/>
                </a:cubicBezTo>
                <a:cubicBezTo>
                  <a:pt x="158" y="740"/>
                  <a:pt x="168" y="738"/>
                  <a:pt x="178" y="736"/>
                </a:cubicBezTo>
                <a:cubicBezTo>
                  <a:pt x="183" y="735"/>
                  <a:pt x="188" y="734"/>
                  <a:pt x="193" y="733"/>
                </a:cubicBezTo>
                <a:cubicBezTo>
                  <a:pt x="198" y="731"/>
                  <a:pt x="203" y="730"/>
                  <a:pt x="207" y="728"/>
                </a:cubicBezTo>
                <a:cubicBezTo>
                  <a:pt x="217" y="725"/>
                  <a:pt x="227" y="722"/>
                  <a:pt x="236" y="717"/>
                </a:cubicBezTo>
                <a:cubicBezTo>
                  <a:pt x="238" y="716"/>
                  <a:pt x="240" y="715"/>
                  <a:pt x="242" y="713"/>
                </a:cubicBezTo>
                <a:cubicBezTo>
                  <a:pt x="244" y="712"/>
                  <a:pt x="244" y="712"/>
                  <a:pt x="244" y="712"/>
                </a:cubicBezTo>
                <a:cubicBezTo>
                  <a:pt x="244" y="712"/>
                  <a:pt x="245" y="712"/>
                  <a:pt x="246" y="712"/>
                </a:cubicBezTo>
                <a:cubicBezTo>
                  <a:pt x="246" y="711"/>
                  <a:pt x="246" y="710"/>
                  <a:pt x="245" y="709"/>
                </a:cubicBezTo>
                <a:cubicBezTo>
                  <a:pt x="245" y="707"/>
                  <a:pt x="243" y="706"/>
                  <a:pt x="243" y="706"/>
                </a:cubicBezTo>
                <a:cubicBezTo>
                  <a:pt x="242" y="706"/>
                  <a:pt x="242" y="706"/>
                  <a:pt x="242" y="706"/>
                </a:cubicBezTo>
                <a:cubicBezTo>
                  <a:pt x="226" y="712"/>
                  <a:pt x="209" y="718"/>
                  <a:pt x="191" y="720"/>
                </a:cubicBezTo>
                <a:cubicBezTo>
                  <a:pt x="186" y="720"/>
                  <a:pt x="182" y="720"/>
                  <a:pt x="177" y="721"/>
                </a:cubicBezTo>
                <a:cubicBezTo>
                  <a:pt x="172" y="722"/>
                  <a:pt x="168" y="722"/>
                  <a:pt x="163" y="723"/>
                </a:cubicBezTo>
                <a:cubicBezTo>
                  <a:pt x="154" y="724"/>
                  <a:pt x="144" y="725"/>
                  <a:pt x="135" y="727"/>
                </a:cubicBezTo>
                <a:cubicBezTo>
                  <a:pt x="125" y="728"/>
                  <a:pt x="116" y="729"/>
                  <a:pt x="106" y="730"/>
                </a:cubicBezTo>
                <a:cubicBezTo>
                  <a:pt x="92" y="731"/>
                  <a:pt x="92" y="731"/>
                  <a:pt x="92" y="731"/>
                </a:cubicBezTo>
                <a:cubicBezTo>
                  <a:pt x="87" y="732"/>
                  <a:pt x="80" y="733"/>
                  <a:pt x="73" y="734"/>
                </a:cubicBezTo>
                <a:cubicBezTo>
                  <a:pt x="72" y="734"/>
                  <a:pt x="70" y="734"/>
                  <a:pt x="69" y="734"/>
                </a:cubicBezTo>
                <a:cubicBezTo>
                  <a:pt x="79" y="725"/>
                  <a:pt x="90" y="715"/>
                  <a:pt x="100" y="704"/>
                </a:cubicBezTo>
                <a:cubicBezTo>
                  <a:pt x="106" y="697"/>
                  <a:pt x="113" y="690"/>
                  <a:pt x="119" y="683"/>
                </a:cubicBezTo>
                <a:cubicBezTo>
                  <a:pt x="129" y="673"/>
                  <a:pt x="139" y="662"/>
                  <a:pt x="149" y="652"/>
                </a:cubicBezTo>
                <a:cubicBezTo>
                  <a:pt x="159" y="642"/>
                  <a:pt x="168" y="631"/>
                  <a:pt x="178" y="621"/>
                </a:cubicBezTo>
                <a:cubicBezTo>
                  <a:pt x="188" y="610"/>
                  <a:pt x="198" y="600"/>
                  <a:pt x="207" y="590"/>
                </a:cubicBezTo>
                <a:cubicBezTo>
                  <a:pt x="230" y="566"/>
                  <a:pt x="253" y="542"/>
                  <a:pt x="276" y="519"/>
                </a:cubicBezTo>
                <a:cubicBezTo>
                  <a:pt x="306" y="488"/>
                  <a:pt x="336" y="458"/>
                  <a:pt x="366" y="428"/>
                </a:cubicBezTo>
                <a:cubicBezTo>
                  <a:pt x="372" y="421"/>
                  <a:pt x="379" y="414"/>
                  <a:pt x="386" y="407"/>
                </a:cubicBezTo>
                <a:cubicBezTo>
                  <a:pt x="388" y="405"/>
                  <a:pt x="390" y="402"/>
                  <a:pt x="392" y="400"/>
                </a:cubicBezTo>
                <a:cubicBezTo>
                  <a:pt x="407" y="414"/>
                  <a:pt x="421" y="428"/>
                  <a:pt x="436" y="441"/>
                </a:cubicBezTo>
                <a:cubicBezTo>
                  <a:pt x="453" y="457"/>
                  <a:pt x="470" y="472"/>
                  <a:pt x="486" y="487"/>
                </a:cubicBezTo>
                <a:cubicBezTo>
                  <a:pt x="503" y="503"/>
                  <a:pt x="518" y="519"/>
                  <a:pt x="533" y="536"/>
                </a:cubicBezTo>
                <a:cubicBezTo>
                  <a:pt x="549" y="552"/>
                  <a:pt x="566" y="567"/>
                  <a:pt x="582" y="582"/>
                </a:cubicBezTo>
                <a:cubicBezTo>
                  <a:pt x="598" y="598"/>
                  <a:pt x="614" y="614"/>
                  <a:pt x="630" y="630"/>
                </a:cubicBezTo>
                <a:cubicBezTo>
                  <a:pt x="646" y="646"/>
                  <a:pt x="663" y="662"/>
                  <a:pt x="679" y="677"/>
                </a:cubicBezTo>
                <a:cubicBezTo>
                  <a:pt x="696" y="692"/>
                  <a:pt x="712" y="708"/>
                  <a:pt x="729" y="723"/>
                </a:cubicBezTo>
                <a:cubicBezTo>
                  <a:pt x="732" y="725"/>
                  <a:pt x="735" y="727"/>
                  <a:pt x="737" y="729"/>
                </a:cubicBezTo>
                <a:cubicBezTo>
                  <a:pt x="736" y="729"/>
                  <a:pt x="736" y="729"/>
                  <a:pt x="736" y="729"/>
                </a:cubicBezTo>
                <a:cubicBezTo>
                  <a:pt x="733" y="728"/>
                  <a:pt x="729" y="728"/>
                  <a:pt x="725" y="727"/>
                </a:cubicBezTo>
                <a:cubicBezTo>
                  <a:pt x="717" y="725"/>
                  <a:pt x="709" y="723"/>
                  <a:pt x="700" y="721"/>
                </a:cubicBezTo>
                <a:cubicBezTo>
                  <a:pt x="687" y="718"/>
                  <a:pt x="674" y="716"/>
                  <a:pt x="661" y="714"/>
                </a:cubicBezTo>
                <a:cubicBezTo>
                  <a:pt x="649" y="712"/>
                  <a:pt x="637" y="710"/>
                  <a:pt x="625" y="708"/>
                </a:cubicBezTo>
                <a:cubicBezTo>
                  <a:pt x="613" y="707"/>
                  <a:pt x="602" y="705"/>
                  <a:pt x="590" y="703"/>
                </a:cubicBezTo>
                <a:cubicBezTo>
                  <a:pt x="572" y="701"/>
                  <a:pt x="572" y="701"/>
                  <a:pt x="572" y="701"/>
                </a:cubicBezTo>
                <a:cubicBezTo>
                  <a:pt x="567" y="700"/>
                  <a:pt x="561" y="699"/>
                  <a:pt x="556" y="699"/>
                </a:cubicBezTo>
                <a:cubicBezTo>
                  <a:pt x="555" y="699"/>
                  <a:pt x="553" y="699"/>
                  <a:pt x="552" y="700"/>
                </a:cubicBezTo>
                <a:cubicBezTo>
                  <a:pt x="550" y="700"/>
                  <a:pt x="547" y="700"/>
                  <a:pt x="545" y="703"/>
                </a:cubicBezTo>
                <a:cubicBezTo>
                  <a:pt x="544" y="705"/>
                  <a:pt x="543" y="707"/>
                  <a:pt x="541" y="709"/>
                </a:cubicBezTo>
                <a:cubicBezTo>
                  <a:pt x="540" y="711"/>
                  <a:pt x="539" y="714"/>
                  <a:pt x="539" y="716"/>
                </a:cubicBezTo>
                <a:cubicBezTo>
                  <a:pt x="539" y="719"/>
                  <a:pt x="540" y="721"/>
                  <a:pt x="541" y="722"/>
                </a:cubicBezTo>
                <a:cubicBezTo>
                  <a:pt x="543" y="725"/>
                  <a:pt x="546" y="726"/>
                  <a:pt x="548" y="727"/>
                </a:cubicBezTo>
                <a:cubicBezTo>
                  <a:pt x="556" y="729"/>
                  <a:pt x="563" y="731"/>
                  <a:pt x="571" y="732"/>
                </a:cubicBezTo>
                <a:cubicBezTo>
                  <a:pt x="575" y="733"/>
                  <a:pt x="578" y="733"/>
                  <a:pt x="582" y="734"/>
                </a:cubicBezTo>
                <a:cubicBezTo>
                  <a:pt x="599" y="736"/>
                  <a:pt x="599" y="736"/>
                  <a:pt x="599" y="736"/>
                </a:cubicBezTo>
                <a:cubicBezTo>
                  <a:pt x="617" y="738"/>
                  <a:pt x="617" y="738"/>
                  <a:pt x="617" y="738"/>
                </a:cubicBezTo>
                <a:cubicBezTo>
                  <a:pt x="634" y="741"/>
                  <a:pt x="634" y="741"/>
                  <a:pt x="634" y="741"/>
                </a:cubicBezTo>
                <a:cubicBezTo>
                  <a:pt x="647" y="743"/>
                  <a:pt x="660" y="745"/>
                  <a:pt x="673" y="748"/>
                </a:cubicBezTo>
                <a:cubicBezTo>
                  <a:pt x="723" y="757"/>
                  <a:pt x="723" y="757"/>
                  <a:pt x="723" y="757"/>
                </a:cubicBezTo>
                <a:cubicBezTo>
                  <a:pt x="725" y="758"/>
                  <a:pt x="727" y="758"/>
                  <a:pt x="730" y="758"/>
                </a:cubicBezTo>
                <a:cubicBezTo>
                  <a:pt x="731" y="758"/>
                  <a:pt x="732" y="758"/>
                  <a:pt x="733" y="759"/>
                </a:cubicBezTo>
                <a:cubicBezTo>
                  <a:pt x="734" y="759"/>
                  <a:pt x="734" y="759"/>
                  <a:pt x="734" y="759"/>
                </a:cubicBezTo>
                <a:cubicBezTo>
                  <a:pt x="735" y="759"/>
                  <a:pt x="736" y="759"/>
                  <a:pt x="737" y="759"/>
                </a:cubicBezTo>
                <a:cubicBezTo>
                  <a:pt x="738" y="759"/>
                  <a:pt x="738" y="759"/>
                  <a:pt x="739" y="759"/>
                </a:cubicBezTo>
                <a:cubicBezTo>
                  <a:pt x="744" y="759"/>
                  <a:pt x="749" y="758"/>
                  <a:pt x="753" y="756"/>
                </a:cubicBezTo>
                <a:cubicBezTo>
                  <a:pt x="756" y="755"/>
                  <a:pt x="759" y="752"/>
                  <a:pt x="761" y="749"/>
                </a:cubicBezTo>
                <a:cubicBezTo>
                  <a:pt x="763" y="746"/>
                  <a:pt x="764" y="743"/>
                  <a:pt x="764" y="739"/>
                </a:cubicBezTo>
                <a:cubicBezTo>
                  <a:pt x="764" y="737"/>
                  <a:pt x="765" y="734"/>
                  <a:pt x="765" y="731"/>
                </a:cubicBezTo>
                <a:cubicBezTo>
                  <a:pt x="765" y="730"/>
                  <a:pt x="765" y="729"/>
                  <a:pt x="764" y="728"/>
                </a:cubicBezTo>
                <a:cubicBezTo>
                  <a:pt x="764" y="727"/>
                  <a:pt x="764" y="726"/>
                  <a:pt x="764" y="725"/>
                </a:cubicBezTo>
                <a:cubicBezTo>
                  <a:pt x="763" y="715"/>
                  <a:pt x="760" y="706"/>
                  <a:pt x="758" y="697"/>
                </a:cubicBezTo>
                <a:cubicBezTo>
                  <a:pt x="756" y="688"/>
                  <a:pt x="755" y="679"/>
                  <a:pt x="754" y="670"/>
                </a:cubicBezTo>
                <a:cubicBezTo>
                  <a:pt x="753" y="661"/>
                  <a:pt x="750" y="652"/>
                  <a:pt x="747" y="643"/>
                </a:cubicBezTo>
                <a:cubicBezTo>
                  <a:pt x="745" y="634"/>
                  <a:pt x="743" y="625"/>
                  <a:pt x="740" y="616"/>
                </a:cubicBezTo>
                <a:cubicBezTo>
                  <a:pt x="738" y="607"/>
                  <a:pt x="735" y="599"/>
                  <a:pt x="732" y="590"/>
                </a:cubicBezTo>
                <a:cubicBezTo>
                  <a:pt x="729" y="581"/>
                  <a:pt x="726" y="573"/>
                  <a:pt x="721" y="564"/>
                </a:cubicBezTo>
                <a:cubicBezTo>
                  <a:pt x="720" y="562"/>
                  <a:pt x="719" y="560"/>
                  <a:pt x="718" y="558"/>
                </a:cubicBezTo>
                <a:cubicBezTo>
                  <a:pt x="718" y="557"/>
                  <a:pt x="718" y="557"/>
                  <a:pt x="718" y="557"/>
                </a:cubicBezTo>
                <a:cubicBezTo>
                  <a:pt x="717" y="556"/>
                  <a:pt x="717" y="555"/>
                  <a:pt x="717" y="555"/>
                </a:cubicBezTo>
                <a:cubicBezTo>
                  <a:pt x="717" y="555"/>
                  <a:pt x="717" y="555"/>
                  <a:pt x="716" y="555"/>
                </a:cubicBezTo>
                <a:cubicBezTo>
                  <a:pt x="716" y="555"/>
                  <a:pt x="715" y="555"/>
                  <a:pt x="714" y="555"/>
                </a:cubicBezTo>
                <a:cubicBezTo>
                  <a:pt x="712" y="556"/>
                  <a:pt x="710" y="557"/>
                  <a:pt x="711" y="558"/>
                </a:cubicBezTo>
                <a:cubicBezTo>
                  <a:pt x="715" y="574"/>
                  <a:pt x="721" y="589"/>
                  <a:pt x="724" y="606"/>
                </a:cubicBezTo>
                <a:cubicBezTo>
                  <a:pt x="724" y="610"/>
                  <a:pt x="725" y="614"/>
                  <a:pt x="726" y="618"/>
                </a:cubicBezTo>
                <a:cubicBezTo>
                  <a:pt x="728" y="631"/>
                  <a:pt x="728" y="631"/>
                  <a:pt x="728" y="631"/>
                </a:cubicBezTo>
                <a:cubicBezTo>
                  <a:pt x="730" y="639"/>
                  <a:pt x="732" y="647"/>
                  <a:pt x="733" y="655"/>
                </a:cubicBezTo>
                <a:cubicBezTo>
                  <a:pt x="734" y="664"/>
                  <a:pt x="736" y="672"/>
                  <a:pt x="737" y="680"/>
                </a:cubicBezTo>
                <a:cubicBezTo>
                  <a:pt x="737" y="685"/>
                  <a:pt x="738" y="689"/>
                  <a:pt x="738" y="693"/>
                </a:cubicBezTo>
                <a:cubicBezTo>
                  <a:pt x="738" y="697"/>
                  <a:pt x="738" y="704"/>
                  <a:pt x="739" y="709"/>
                </a:cubicBezTo>
                <a:cubicBezTo>
                  <a:pt x="739" y="713"/>
                  <a:pt x="739" y="717"/>
                  <a:pt x="739" y="720"/>
                </a:cubicBezTo>
                <a:cubicBezTo>
                  <a:pt x="714" y="696"/>
                  <a:pt x="689" y="672"/>
                  <a:pt x="665" y="646"/>
                </a:cubicBezTo>
                <a:cubicBezTo>
                  <a:pt x="658" y="638"/>
                  <a:pt x="651" y="630"/>
                  <a:pt x="644" y="623"/>
                </a:cubicBezTo>
                <a:cubicBezTo>
                  <a:pt x="636" y="615"/>
                  <a:pt x="629" y="607"/>
                  <a:pt x="622" y="600"/>
                </a:cubicBezTo>
                <a:cubicBezTo>
                  <a:pt x="607" y="585"/>
                  <a:pt x="592" y="570"/>
                  <a:pt x="578" y="555"/>
                </a:cubicBezTo>
                <a:cubicBezTo>
                  <a:pt x="563" y="540"/>
                  <a:pt x="549" y="524"/>
                  <a:pt x="534" y="509"/>
                </a:cubicBezTo>
                <a:cubicBezTo>
                  <a:pt x="527" y="501"/>
                  <a:pt x="519" y="493"/>
                  <a:pt x="512" y="486"/>
                </a:cubicBezTo>
                <a:cubicBezTo>
                  <a:pt x="505" y="478"/>
                  <a:pt x="495" y="466"/>
                  <a:pt x="485" y="456"/>
                </a:cubicBezTo>
                <a:cubicBezTo>
                  <a:pt x="459" y="428"/>
                  <a:pt x="436" y="406"/>
                  <a:pt x="411" y="380"/>
                </a:cubicBezTo>
                <a:cubicBezTo>
                  <a:pt x="424" y="365"/>
                  <a:pt x="438" y="350"/>
                  <a:pt x="452" y="336"/>
                </a:cubicBezTo>
                <a:cubicBezTo>
                  <a:pt x="468" y="319"/>
                  <a:pt x="483" y="301"/>
                  <a:pt x="499" y="285"/>
                </a:cubicBezTo>
                <a:cubicBezTo>
                  <a:pt x="514" y="268"/>
                  <a:pt x="531" y="253"/>
                  <a:pt x="547" y="237"/>
                </a:cubicBezTo>
                <a:cubicBezTo>
                  <a:pt x="564" y="222"/>
                  <a:pt x="579" y="205"/>
                  <a:pt x="595" y="188"/>
                </a:cubicBezTo>
                <a:cubicBezTo>
                  <a:pt x="611" y="172"/>
                  <a:pt x="627" y="156"/>
                  <a:pt x="643" y="139"/>
                </a:cubicBezTo>
                <a:cubicBezTo>
                  <a:pt x="659" y="123"/>
                  <a:pt x="675" y="106"/>
                  <a:pt x="691" y="90"/>
                </a:cubicBezTo>
                <a:cubicBezTo>
                  <a:pt x="706" y="73"/>
                  <a:pt x="721" y="57"/>
                  <a:pt x="736" y="40"/>
                </a:cubicBezTo>
                <a:cubicBezTo>
                  <a:pt x="735" y="42"/>
                  <a:pt x="735" y="42"/>
                  <a:pt x="735" y="43"/>
                </a:cubicBezTo>
                <a:cubicBezTo>
                  <a:pt x="732" y="57"/>
                  <a:pt x="732" y="57"/>
                  <a:pt x="732" y="57"/>
                </a:cubicBezTo>
                <a:cubicBezTo>
                  <a:pt x="728" y="71"/>
                  <a:pt x="725" y="85"/>
                  <a:pt x="723" y="99"/>
                </a:cubicBezTo>
                <a:cubicBezTo>
                  <a:pt x="715" y="138"/>
                  <a:pt x="715" y="138"/>
                  <a:pt x="715" y="138"/>
                </a:cubicBezTo>
                <a:cubicBezTo>
                  <a:pt x="713" y="151"/>
                  <a:pt x="711" y="164"/>
                  <a:pt x="709" y="177"/>
                </a:cubicBezTo>
                <a:cubicBezTo>
                  <a:pt x="706" y="196"/>
                  <a:pt x="706" y="196"/>
                  <a:pt x="706" y="196"/>
                </a:cubicBezTo>
                <a:cubicBezTo>
                  <a:pt x="704" y="203"/>
                  <a:pt x="703" y="210"/>
                  <a:pt x="703" y="218"/>
                </a:cubicBezTo>
                <a:cubicBezTo>
                  <a:pt x="703" y="220"/>
                  <a:pt x="703" y="222"/>
                  <a:pt x="706" y="225"/>
                </a:cubicBezTo>
                <a:cubicBezTo>
                  <a:pt x="708" y="226"/>
                  <a:pt x="710" y="228"/>
                  <a:pt x="713" y="229"/>
                </a:cubicBezTo>
                <a:cubicBezTo>
                  <a:pt x="714" y="230"/>
                  <a:pt x="717" y="231"/>
                  <a:pt x="719" y="231"/>
                </a:cubicBezTo>
                <a:cubicBezTo>
                  <a:pt x="720" y="232"/>
                  <a:pt x="720" y="232"/>
                  <a:pt x="720" y="232"/>
                </a:cubicBezTo>
                <a:cubicBezTo>
                  <a:pt x="723" y="232"/>
                  <a:pt x="724" y="231"/>
                  <a:pt x="725" y="230"/>
                </a:cubicBezTo>
                <a:cubicBezTo>
                  <a:pt x="728" y="227"/>
                  <a:pt x="729" y="224"/>
                  <a:pt x="730" y="221"/>
                </a:cubicBezTo>
                <a:cubicBezTo>
                  <a:pt x="733" y="213"/>
                  <a:pt x="735" y="205"/>
                  <a:pt x="737" y="197"/>
                </a:cubicBezTo>
                <a:cubicBezTo>
                  <a:pt x="738" y="193"/>
                  <a:pt x="738" y="189"/>
                  <a:pt x="739" y="185"/>
                </a:cubicBezTo>
                <a:cubicBezTo>
                  <a:pt x="742" y="166"/>
                  <a:pt x="742" y="166"/>
                  <a:pt x="742" y="166"/>
                </a:cubicBezTo>
                <a:cubicBezTo>
                  <a:pt x="745" y="148"/>
                  <a:pt x="745" y="148"/>
                  <a:pt x="745" y="148"/>
                </a:cubicBezTo>
                <a:cubicBezTo>
                  <a:pt x="748" y="129"/>
                  <a:pt x="748" y="129"/>
                  <a:pt x="748" y="129"/>
                </a:cubicBezTo>
                <a:cubicBezTo>
                  <a:pt x="751" y="115"/>
                  <a:pt x="754" y="101"/>
                  <a:pt x="757" y="87"/>
                </a:cubicBezTo>
                <a:cubicBezTo>
                  <a:pt x="763" y="60"/>
                  <a:pt x="763" y="60"/>
                  <a:pt x="763" y="60"/>
                </a:cubicBezTo>
                <a:cubicBezTo>
                  <a:pt x="765" y="53"/>
                  <a:pt x="765" y="53"/>
                  <a:pt x="765" y="53"/>
                </a:cubicBezTo>
                <a:cubicBezTo>
                  <a:pt x="765" y="49"/>
                  <a:pt x="765" y="49"/>
                  <a:pt x="765" y="49"/>
                </a:cubicBezTo>
                <a:cubicBezTo>
                  <a:pt x="766" y="48"/>
                  <a:pt x="765" y="49"/>
                  <a:pt x="766" y="47"/>
                </a:cubicBezTo>
                <a:cubicBezTo>
                  <a:pt x="767" y="43"/>
                  <a:pt x="767" y="43"/>
                  <a:pt x="767" y="43"/>
                </a:cubicBezTo>
                <a:cubicBezTo>
                  <a:pt x="768" y="41"/>
                  <a:pt x="768" y="41"/>
                  <a:pt x="768" y="41"/>
                </a:cubicBezTo>
                <a:cubicBezTo>
                  <a:pt x="768" y="38"/>
                  <a:pt x="768" y="38"/>
                  <a:pt x="768" y="38"/>
                </a:cubicBezTo>
                <a:cubicBezTo>
                  <a:pt x="769" y="35"/>
                  <a:pt x="770" y="32"/>
                  <a:pt x="771" y="28"/>
                </a:cubicBezTo>
                <a:cubicBezTo>
                  <a:pt x="771" y="25"/>
                  <a:pt x="771" y="22"/>
                  <a:pt x="771" y="19"/>
                </a:cubicBezTo>
                <a:cubicBezTo>
                  <a:pt x="771" y="18"/>
                  <a:pt x="771" y="18"/>
                  <a:pt x="771" y="17"/>
                </a:cubicBezTo>
                <a:cubicBezTo>
                  <a:pt x="771" y="16"/>
                  <a:pt x="771" y="16"/>
                  <a:pt x="770" y="15"/>
                </a:cubicBezTo>
                <a:cubicBezTo>
                  <a:pt x="770" y="14"/>
                  <a:pt x="770" y="13"/>
                  <a:pt x="769" y="11"/>
                </a:cubicBezTo>
                <a:cubicBezTo>
                  <a:pt x="768" y="9"/>
                  <a:pt x="766" y="7"/>
                  <a:pt x="763" y="5"/>
                </a:cubicBezTo>
                <a:cubicBezTo>
                  <a:pt x="762" y="5"/>
                  <a:pt x="760" y="5"/>
                  <a:pt x="759" y="4"/>
                </a:cubicBezTo>
                <a:cubicBezTo>
                  <a:pt x="758" y="4"/>
                  <a:pt x="758" y="4"/>
                  <a:pt x="757" y="4"/>
                </a:cubicBezTo>
                <a:cubicBezTo>
                  <a:pt x="756" y="4"/>
                  <a:pt x="755" y="4"/>
                  <a:pt x="755" y="4"/>
                </a:cubicBezTo>
                <a:cubicBezTo>
                  <a:pt x="754" y="4"/>
                  <a:pt x="753" y="4"/>
                  <a:pt x="752" y="4"/>
                </a:cubicBezTo>
                <a:cubicBezTo>
                  <a:pt x="752" y="4"/>
                  <a:pt x="751" y="4"/>
                  <a:pt x="751" y="4"/>
                </a:cubicBezTo>
                <a:cubicBezTo>
                  <a:pt x="748" y="4"/>
                  <a:pt x="745" y="4"/>
                  <a:pt x="741" y="5"/>
                </a:cubicBezTo>
                <a:cubicBezTo>
                  <a:pt x="740" y="5"/>
                  <a:pt x="738" y="5"/>
                  <a:pt x="737" y="6"/>
                </a:cubicBezTo>
                <a:cubicBezTo>
                  <a:pt x="735" y="6"/>
                  <a:pt x="735" y="6"/>
                  <a:pt x="735" y="6"/>
                </a:cubicBezTo>
                <a:cubicBezTo>
                  <a:pt x="732" y="7"/>
                  <a:pt x="732" y="7"/>
                  <a:pt x="732" y="7"/>
                </a:cubicBezTo>
                <a:cubicBezTo>
                  <a:pt x="728" y="8"/>
                  <a:pt x="723" y="9"/>
                  <a:pt x="719" y="11"/>
                </a:cubicBezTo>
                <a:cubicBezTo>
                  <a:pt x="710" y="14"/>
                  <a:pt x="700" y="18"/>
                  <a:pt x="691" y="22"/>
                </a:cubicBezTo>
                <a:cubicBezTo>
                  <a:pt x="681" y="25"/>
                  <a:pt x="672" y="27"/>
                  <a:pt x="662" y="29"/>
                </a:cubicBezTo>
                <a:cubicBezTo>
                  <a:pt x="652" y="31"/>
                  <a:pt x="643" y="35"/>
                  <a:pt x="634" y="39"/>
                </a:cubicBezTo>
                <a:cubicBezTo>
                  <a:pt x="605" y="48"/>
                  <a:pt x="605" y="48"/>
                  <a:pt x="605" y="48"/>
                </a:cubicBezTo>
                <a:cubicBezTo>
                  <a:pt x="596" y="52"/>
                  <a:pt x="586" y="55"/>
                  <a:pt x="577" y="59"/>
                </a:cubicBezTo>
                <a:cubicBezTo>
                  <a:pt x="568" y="63"/>
                  <a:pt x="559" y="67"/>
                  <a:pt x="550" y="72"/>
                </a:cubicBezTo>
                <a:cubicBezTo>
                  <a:pt x="544" y="76"/>
                  <a:pt x="544" y="76"/>
                  <a:pt x="544" y="76"/>
                </a:cubicBezTo>
                <a:cubicBezTo>
                  <a:pt x="542" y="77"/>
                  <a:pt x="542" y="77"/>
                  <a:pt x="542" y="77"/>
                </a:cubicBezTo>
                <a:cubicBezTo>
                  <a:pt x="541" y="77"/>
                  <a:pt x="541" y="77"/>
                  <a:pt x="540" y="78"/>
                </a:cubicBezTo>
                <a:cubicBezTo>
                  <a:pt x="540" y="78"/>
                  <a:pt x="540" y="79"/>
                  <a:pt x="541" y="80"/>
                </a:cubicBezTo>
                <a:cubicBezTo>
                  <a:pt x="541" y="82"/>
                  <a:pt x="542" y="84"/>
                  <a:pt x="543" y="84"/>
                </a:cubicBezTo>
                <a:cubicBezTo>
                  <a:pt x="543" y="84"/>
                  <a:pt x="543" y="84"/>
                  <a:pt x="544" y="84"/>
                </a:cubicBezTo>
                <a:cubicBezTo>
                  <a:pt x="560" y="77"/>
                  <a:pt x="577" y="70"/>
                  <a:pt x="594" y="66"/>
                </a:cubicBezTo>
                <a:cubicBezTo>
                  <a:pt x="599" y="65"/>
                  <a:pt x="603" y="64"/>
                  <a:pt x="608" y="63"/>
                </a:cubicBezTo>
                <a:cubicBezTo>
                  <a:pt x="621" y="59"/>
                  <a:pt x="621" y="59"/>
                  <a:pt x="621" y="59"/>
                </a:cubicBezTo>
                <a:cubicBezTo>
                  <a:pt x="630" y="57"/>
                  <a:pt x="639" y="54"/>
                  <a:pt x="648" y="52"/>
                </a:cubicBezTo>
                <a:cubicBezTo>
                  <a:pt x="657" y="49"/>
                  <a:pt x="666" y="47"/>
                  <a:pt x="675" y="45"/>
                </a:cubicBezTo>
                <a:cubicBezTo>
                  <a:pt x="680" y="44"/>
                  <a:pt x="684" y="43"/>
                  <a:pt x="689" y="42"/>
                </a:cubicBezTo>
                <a:cubicBezTo>
                  <a:pt x="693" y="41"/>
                  <a:pt x="700" y="40"/>
                  <a:pt x="706" y="39"/>
                </a:cubicBezTo>
                <a:cubicBezTo>
                  <a:pt x="714" y="37"/>
                  <a:pt x="721" y="36"/>
                  <a:pt x="729" y="34"/>
                </a:cubicBezTo>
                <a:cubicBezTo>
                  <a:pt x="729" y="34"/>
                  <a:pt x="730" y="34"/>
                  <a:pt x="730" y="34"/>
                </a:cubicBezTo>
                <a:cubicBezTo>
                  <a:pt x="707" y="58"/>
                  <a:pt x="684" y="82"/>
                  <a:pt x="659" y="104"/>
                </a:cubicBezTo>
                <a:cubicBezTo>
                  <a:pt x="651" y="111"/>
                  <a:pt x="643" y="118"/>
                  <a:pt x="636" y="126"/>
                </a:cubicBezTo>
                <a:cubicBezTo>
                  <a:pt x="628" y="133"/>
                  <a:pt x="620" y="141"/>
                  <a:pt x="613" y="148"/>
                </a:cubicBezTo>
                <a:cubicBezTo>
                  <a:pt x="598" y="163"/>
                  <a:pt x="582" y="178"/>
                  <a:pt x="567" y="192"/>
                </a:cubicBezTo>
                <a:cubicBezTo>
                  <a:pt x="552" y="207"/>
                  <a:pt x="536" y="222"/>
                  <a:pt x="521" y="237"/>
                </a:cubicBezTo>
                <a:cubicBezTo>
                  <a:pt x="513" y="244"/>
                  <a:pt x="505" y="252"/>
                  <a:pt x="497" y="259"/>
                </a:cubicBezTo>
                <a:cubicBezTo>
                  <a:pt x="489" y="266"/>
                  <a:pt x="478" y="276"/>
                  <a:pt x="467" y="286"/>
                </a:cubicBezTo>
                <a:cubicBezTo>
                  <a:pt x="440" y="312"/>
                  <a:pt x="418" y="335"/>
                  <a:pt x="392" y="360"/>
                </a:cubicBezTo>
                <a:cubicBezTo>
                  <a:pt x="366" y="334"/>
                  <a:pt x="340" y="308"/>
                  <a:pt x="314" y="282"/>
                </a:cubicBezTo>
                <a:cubicBezTo>
                  <a:pt x="291" y="259"/>
                  <a:pt x="268" y="236"/>
                  <a:pt x="244" y="213"/>
                </a:cubicBezTo>
                <a:cubicBezTo>
                  <a:pt x="223" y="193"/>
                  <a:pt x="201" y="172"/>
                  <a:pt x="180" y="152"/>
                </a:cubicBezTo>
                <a:cubicBezTo>
                  <a:pt x="158" y="132"/>
                  <a:pt x="137" y="111"/>
                  <a:pt x="115" y="91"/>
                </a:cubicBezTo>
                <a:cubicBezTo>
                  <a:pt x="104" y="81"/>
                  <a:pt x="94" y="71"/>
                  <a:pt x="83" y="61"/>
                </a:cubicBezTo>
                <a:cubicBezTo>
                  <a:pt x="78" y="56"/>
                  <a:pt x="73" y="51"/>
                  <a:pt x="67" y="46"/>
                </a:cubicBezTo>
                <a:cubicBezTo>
                  <a:pt x="78" y="50"/>
                  <a:pt x="89" y="53"/>
                  <a:pt x="99" y="56"/>
                </a:cubicBezTo>
                <a:cubicBezTo>
                  <a:pt x="112" y="60"/>
                  <a:pt x="124" y="64"/>
                  <a:pt x="136" y="67"/>
                </a:cubicBezTo>
                <a:cubicBezTo>
                  <a:pt x="148" y="71"/>
                  <a:pt x="160" y="74"/>
                  <a:pt x="172" y="77"/>
                </a:cubicBezTo>
                <a:cubicBezTo>
                  <a:pt x="191" y="82"/>
                  <a:pt x="191" y="82"/>
                  <a:pt x="191" y="82"/>
                </a:cubicBezTo>
                <a:cubicBezTo>
                  <a:pt x="197" y="84"/>
                  <a:pt x="204" y="86"/>
                  <a:pt x="211" y="87"/>
                </a:cubicBezTo>
                <a:cubicBezTo>
                  <a:pt x="212" y="87"/>
                  <a:pt x="212" y="87"/>
                  <a:pt x="213" y="87"/>
                </a:cubicBezTo>
                <a:cubicBezTo>
                  <a:pt x="214" y="87"/>
                  <a:pt x="216" y="86"/>
                  <a:pt x="218" y="84"/>
                </a:cubicBezTo>
                <a:cubicBezTo>
                  <a:pt x="220" y="82"/>
                  <a:pt x="222" y="81"/>
                  <a:pt x="223" y="78"/>
                </a:cubicBezTo>
                <a:cubicBezTo>
                  <a:pt x="224" y="77"/>
                  <a:pt x="226" y="74"/>
                  <a:pt x="226" y="72"/>
                </a:cubicBezTo>
                <a:cubicBezTo>
                  <a:pt x="227" y="69"/>
                  <a:pt x="226" y="67"/>
                  <a:pt x="225" y="66"/>
                </a:cubicBezTo>
                <a:cubicBezTo>
                  <a:pt x="223" y="63"/>
                  <a:pt x="221" y="61"/>
                  <a:pt x="218" y="60"/>
                </a:cubicBezTo>
                <a:cubicBezTo>
                  <a:pt x="210" y="57"/>
                  <a:pt x="203" y="54"/>
                  <a:pt x="195" y="51"/>
                </a:cubicBezTo>
                <a:cubicBezTo>
                  <a:pt x="192" y="50"/>
                  <a:pt x="188" y="49"/>
                  <a:pt x="184" y="48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49" y="39"/>
                  <a:pt x="149" y="39"/>
                  <a:pt x="149" y="3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18" y="30"/>
                  <a:pt x="105" y="25"/>
                  <a:pt x="91" y="21"/>
                </a:cubicBezTo>
                <a:cubicBezTo>
                  <a:pt x="40" y="4"/>
                  <a:pt x="40" y="4"/>
                  <a:pt x="40" y="4"/>
                </a:cubicBezTo>
                <a:cubicBezTo>
                  <a:pt x="37" y="3"/>
                  <a:pt x="37" y="3"/>
                  <a:pt x="37" y="3"/>
                </a:cubicBezTo>
                <a:cubicBezTo>
                  <a:pt x="35" y="3"/>
                  <a:pt x="33" y="2"/>
                  <a:pt x="32" y="2"/>
                </a:cubicBezTo>
                <a:cubicBezTo>
                  <a:pt x="29" y="1"/>
                  <a:pt x="26" y="1"/>
                  <a:pt x="23" y="1"/>
                </a:cubicBezTo>
                <a:cubicBezTo>
                  <a:pt x="21" y="0"/>
                  <a:pt x="20" y="0"/>
                  <a:pt x="18" y="0"/>
                </a:cubicBezTo>
              </a:path>
            </a:pathLst>
          </a:custGeom>
          <a:solidFill>
            <a:schemeClr val="accent4"/>
          </a:solidFill>
          <a:ln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</p:spTree>
    <p:extLst>
      <p:ext uri="{BB962C8B-B14F-4D97-AF65-F5344CB8AC3E}">
        <p14:creationId xmlns:p14="http://schemas.microsoft.com/office/powerpoint/2010/main" val="304581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3820612" y="4147245"/>
            <a:ext cx="4181591" cy="2248525"/>
          </a:xfrm>
          <a:prstGeom prst="rect">
            <a:avLst/>
          </a:prstGeom>
          <a:solidFill>
            <a:schemeClr val="accent5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Rectangle 23"/>
          <p:cNvSpPr/>
          <p:nvPr/>
        </p:nvSpPr>
        <p:spPr>
          <a:xfrm>
            <a:off x="7321407" y="1419758"/>
            <a:ext cx="4181591" cy="2248525"/>
          </a:xfrm>
          <a:prstGeom prst="rect">
            <a:avLst/>
          </a:pr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Rectangle 22"/>
          <p:cNvSpPr/>
          <p:nvPr/>
        </p:nvSpPr>
        <p:spPr>
          <a:xfrm>
            <a:off x="340408" y="1419758"/>
            <a:ext cx="4181591" cy="2248525"/>
          </a:xfrm>
          <a:prstGeom prst="rect">
            <a:avLst/>
          </a:pr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KNM. </a:t>
            </a:r>
            <a:r>
              <a:rPr lang="ru-RU" dirty="0" smtClean="0"/>
              <a:t>Решаемые задачи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7990" y="1497815"/>
            <a:ext cx="3873398" cy="2038163"/>
          </a:xfrm>
        </p:spPr>
        <p:txBody>
          <a:bodyPr>
            <a:normAutofit/>
          </a:bodyPr>
          <a:lstStyle/>
          <a:p>
            <a:pPr marL="0" indent="0" algn="ctr" fontAlgn="base">
              <a:buNone/>
            </a:pPr>
            <a:r>
              <a:rPr lang="ru-RU" b="1" dirty="0" smtClean="0">
                <a:solidFill>
                  <a:schemeClr val="bg1"/>
                </a:solidFill>
              </a:rPr>
              <a:t>Безопасность данных</a:t>
            </a:r>
            <a:endParaRPr lang="en-US" b="1" dirty="0" smtClean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endParaRPr lang="ru-RU" sz="1050" b="1" dirty="0">
              <a:solidFill>
                <a:schemeClr val="bg1"/>
              </a:solidFill>
            </a:endParaRPr>
          </a:p>
          <a:p>
            <a:pPr marL="0" indent="0" algn="ctr">
              <a:buNone/>
            </a:pPr>
            <a:r>
              <a:rPr lang="ru-RU" sz="1500" dirty="0">
                <a:solidFill>
                  <a:schemeClr val="bg1"/>
                </a:solidFill>
              </a:rPr>
              <a:t>Все данные, которые передаются по вашей сети печати, шифруются от начала до </a:t>
            </a:r>
            <a:r>
              <a:rPr lang="ru-RU" sz="1500" dirty="0" smtClean="0">
                <a:solidFill>
                  <a:schemeClr val="bg1"/>
                </a:solidFill>
              </a:rPr>
              <a:t>конца</a:t>
            </a:r>
            <a:r>
              <a:rPr lang="ru-RU" sz="1700" dirty="0" smtClean="0">
                <a:solidFill>
                  <a:schemeClr val="bg1"/>
                </a:solidFill>
              </a:rPr>
              <a:t> </a:t>
            </a:r>
            <a:endParaRPr lang="en-US" sz="1700" dirty="0" smtClean="0">
              <a:solidFill>
                <a:schemeClr val="bg1"/>
              </a:solidFill>
            </a:endParaRPr>
          </a:p>
          <a:p>
            <a:pPr marL="0" indent="0" algn="ctr">
              <a:buNone/>
            </a:pPr>
            <a:r>
              <a:rPr lang="ru-RU" sz="1600" b="1" i="1" dirty="0" smtClean="0">
                <a:solidFill>
                  <a:schemeClr val="accent5"/>
                </a:solidFill>
              </a:rPr>
              <a:t>Не </a:t>
            </a:r>
            <a:r>
              <a:rPr lang="ru-RU" sz="1600" b="1" i="1" dirty="0">
                <a:solidFill>
                  <a:schemeClr val="accent5"/>
                </a:solidFill>
              </a:rPr>
              <a:t>переживай за сохранность </a:t>
            </a:r>
            <a:r>
              <a:rPr lang="ru-RU" sz="1600" b="1" i="1" dirty="0" smtClean="0">
                <a:solidFill>
                  <a:schemeClr val="accent5"/>
                </a:solidFill>
              </a:rPr>
              <a:t>информации</a:t>
            </a:r>
            <a:endParaRPr lang="en-US" sz="1700" i="1" dirty="0">
              <a:solidFill>
                <a:schemeClr val="accent5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6</a:t>
            </a:fld>
            <a:endParaRPr lang="en-GB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3"/>
          </p:nvPr>
        </p:nvSpPr>
        <p:spPr>
          <a:xfrm>
            <a:off x="2328863" y="647920"/>
            <a:ext cx="7750175" cy="539747"/>
          </a:xfrm>
        </p:spPr>
        <p:txBody>
          <a:bodyPr/>
          <a:lstStyle/>
          <a:p>
            <a:pPr algn="ctr"/>
            <a:r>
              <a:rPr lang="en-US" dirty="0" smtClean="0">
                <a:solidFill>
                  <a:schemeClr val="tx2"/>
                </a:solidFill>
              </a:rPr>
              <a:t>KYOCERA Net Manager </a:t>
            </a:r>
            <a:r>
              <a:rPr lang="ru-RU" dirty="0" smtClean="0">
                <a:solidFill>
                  <a:schemeClr val="tx2"/>
                </a:solidFill>
              </a:rPr>
              <a:t>обеспечивает:</a:t>
            </a:r>
            <a:endParaRPr lang="en-GB" dirty="0">
              <a:solidFill>
                <a:schemeClr val="tx2"/>
              </a:solidFill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4"/>
          </p:nvPr>
        </p:nvSpPr>
        <p:spPr>
          <a:xfrm>
            <a:off x="7377246" y="1519154"/>
            <a:ext cx="4107316" cy="2043781"/>
          </a:xfrm>
        </p:spPr>
        <p:txBody>
          <a:bodyPr/>
          <a:lstStyle/>
          <a:p>
            <a:pPr marL="0" indent="0" algn="ctr" fontAlgn="base">
              <a:buNone/>
            </a:pPr>
            <a:r>
              <a:rPr lang="ru-RU" b="1" dirty="0" smtClean="0">
                <a:solidFill>
                  <a:schemeClr val="bg1"/>
                </a:solidFill>
              </a:rPr>
              <a:t>Автоматизацию процессов</a:t>
            </a:r>
            <a:endParaRPr lang="en-US" b="1" dirty="0" smtClean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endParaRPr lang="ru-RU" sz="1050" b="1" dirty="0">
              <a:solidFill>
                <a:schemeClr val="bg1"/>
              </a:solidFill>
            </a:endParaRPr>
          </a:p>
          <a:p>
            <a:pPr marL="0" indent="0" algn="ctr" fontAlgn="base">
              <a:buNone/>
            </a:pPr>
            <a:r>
              <a:rPr lang="ru-RU" sz="1500" dirty="0">
                <a:solidFill>
                  <a:schemeClr val="bg1"/>
                </a:solidFill>
              </a:rPr>
              <a:t>Используйте безбумажные функции, такие как сканирование в электронную почту, сетевые папки и облачные </a:t>
            </a:r>
            <a:r>
              <a:rPr lang="ru-RU" sz="1500" dirty="0" smtClean="0">
                <a:solidFill>
                  <a:schemeClr val="bg1"/>
                </a:solidFill>
              </a:rPr>
              <a:t>платформы</a:t>
            </a:r>
          </a:p>
          <a:p>
            <a:pPr marL="0" indent="0" algn="ctr" fontAlgn="base">
              <a:buNone/>
            </a:pPr>
            <a:r>
              <a:rPr lang="ru-RU" sz="1600" b="1" i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Все ресурсы всегда под </a:t>
            </a:r>
            <a:r>
              <a:rPr lang="ru-RU" sz="1600" b="1" i="1" dirty="0" smtClean="0">
                <a:solidFill>
                  <a:schemeClr val="accent5">
                    <a:lumMod val="40000"/>
                    <a:lumOff val="60000"/>
                  </a:schemeClr>
                </a:solidFill>
              </a:rPr>
              <a:t>рукой</a:t>
            </a:r>
            <a:endParaRPr lang="ru-RU" sz="1600" i="1" dirty="0">
              <a:solidFill>
                <a:schemeClr val="accent5">
                  <a:lumMod val="40000"/>
                  <a:lumOff val="60000"/>
                </a:schemeClr>
              </a:solidFill>
            </a:endParaRPr>
          </a:p>
          <a:p>
            <a:pPr marL="0" indent="0" algn="ctr">
              <a:buNone/>
            </a:pPr>
            <a:endParaRPr lang="en-US" dirty="0"/>
          </a:p>
        </p:txBody>
      </p:sp>
      <p:sp>
        <p:nvSpPr>
          <p:cNvPr id="43" name="Content Placeholder 4"/>
          <p:cNvSpPr txBox="1">
            <a:spLocks/>
          </p:cNvSpPr>
          <p:nvPr/>
        </p:nvSpPr>
        <p:spPr>
          <a:xfrm>
            <a:off x="3874957" y="4270847"/>
            <a:ext cx="4127246" cy="217005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8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09585" indent="-187321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6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20718" indent="-2111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6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019149" indent="-20954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5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fontAlgn="base">
              <a:buFont typeface="Arial" panose="020B0604020202020204" pitchFamily="34" charset="0"/>
              <a:buNone/>
            </a:pPr>
            <a:r>
              <a:rPr lang="ru-RU" b="1" dirty="0" smtClean="0">
                <a:solidFill>
                  <a:schemeClr val="bg1"/>
                </a:solidFill>
              </a:rPr>
              <a:t>Простоту использования</a:t>
            </a:r>
            <a:endParaRPr lang="en-US" b="1" dirty="0">
              <a:solidFill>
                <a:schemeClr val="bg1"/>
              </a:solidFill>
            </a:endParaRPr>
          </a:p>
          <a:p>
            <a:pPr marL="0" indent="0" algn="ctr" fontAlgn="base">
              <a:buFont typeface="Arial" panose="020B0604020202020204" pitchFamily="34" charset="0"/>
              <a:buNone/>
            </a:pPr>
            <a:endParaRPr lang="ru-RU" sz="700" b="1" dirty="0" smtClean="0">
              <a:solidFill>
                <a:schemeClr val="bg1"/>
              </a:solidFill>
            </a:endParaRPr>
          </a:p>
          <a:p>
            <a:pPr marL="0" indent="0" algn="ctr" fontAlgn="base">
              <a:buFont typeface="Arial" panose="020B0604020202020204" pitchFamily="34" charset="0"/>
              <a:buNone/>
            </a:pPr>
            <a:r>
              <a:rPr lang="ru-RU" sz="1500" dirty="0" smtClean="0">
                <a:solidFill>
                  <a:schemeClr val="bg1"/>
                </a:solidFill>
              </a:rPr>
              <a:t>Автоматические уведомления и интуитивно понятные интерфейсы обеспечивают простоту настройки,</a:t>
            </a:r>
            <a:endParaRPr lang="ru-RU" sz="1500" b="1" dirty="0" smtClean="0">
              <a:solidFill>
                <a:schemeClr val="bg1"/>
              </a:solidFill>
            </a:endParaRPr>
          </a:p>
          <a:p>
            <a:pPr marL="0" indent="0" algn="ctr" fontAlgn="base">
              <a:buFont typeface="Arial" panose="020B0604020202020204" pitchFamily="34" charset="0"/>
              <a:buNone/>
            </a:pPr>
            <a:r>
              <a:rPr lang="ru-RU" sz="1500" dirty="0" smtClean="0">
                <a:solidFill>
                  <a:schemeClr val="bg1"/>
                </a:solidFill>
              </a:rPr>
              <a:t>мониторинга и управления</a:t>
            </a:r>
          </a:p>
          <a:p>
            <a:pPr marL="0" indent="0" algn="ctr" fontAlgn="base">
              <a:buFont typeface="Arial" panose="020B0604020202020204" pitchFamily="34" charset="0"/>
              <a:buNone/>
            </a:pPr>
            <a:r>
              <a:rPr lang="ru-RU" sz="1700" b="1" i="1" dirty="0" smtClean="0">
                <a:solidFill>
                  <a:schemeClr val="accent1"/>
                </a:solidFill>
              </a:rPr>
              <a:t>Держи все под контролем</a:t>
            </a:r>
            <a:endParaRPr lang="en-US" i="1" dirty="0">
              <a:solidFill>
                <a:schemeClr val="accent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4624880" y="1548149"/>
            <a:ext cx="943552" cy="1152636"/>
            <a:chOff x="8528590" y="3806664"/>
            <a:chExt cx="943552" cy="1152636"/>
          </a:xfrm>
        </p:grpSpPr>
        <p:pic>
          <p:nvPicPr>
            <p:cNvPr id="5124" name="Picture 4" descr="https://cdn3.iconfinder.com/data/icons/wpzoom-developer-icon-set/500/104-512.png"/>
            <p:cNvPicPr>
              <a:picLocks noChangeAspect="1" noChangeArrowheads="1"/>
            </p:cNvPicPr>
            <p:nvPr/>
          </p:nvPicPr>
          <p:blipFill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MosiaicBubbles/>
                      </a14:imgEffect>
                      <a14:imgEffect>
                        <a14:sharpenSoften amount="1000"/>
                      </a14:imgEffect>
                      <a14:imgEffect>
                        <a14:colorTemperature colorTemp="6200"/>
                      </a14:imgEffect>
                      <a14:imgEffect>
                        <a14:brightnessContrast bright="64000" contrast="2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8642895" y="3998910"/>
              <a:ext cx="523875" cy="5709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</p:pic>
        <p:sp>
          <p:nvSpPr>
            <p:cNvPr id="62" name="Freeform 34"/>
            <p:cNvSpPr>
              <a:spLocks noChangeAspect="1" noEditPoints="1"/>
            </p:cNvSpPr>
            <p:nvPr/>
          </p:nvSpPr>
          <p:spPr bwMode="auto">
            <a:xfrm>
              <a:off x="8528590" y="3806664"/>
              <a:ext cx="943552" cy="1152636"/>
            </a:xfrm>
            <a:custGeom>
              <a:avLst/>
              <a:gdLst>
                <a:gd name="T0" fmla="*/ 200 w 1800"/>
                <a:gd name="T1" fmla="*/ 1600 h 2200"/>
                <a:gd name="T2" fmla="*/ 200 w 1800"/>
                <a:gd name="T3" fmla="*/ 200 h 2200"/>
                <a:gd name="T4" fmla="*/ 0 w 1800"/>
                <a:gd name="T5" fmla="*/ 400 h 2200"/>
                <a:gd name="T6" fmla="*/ 0 w 1800"/>
                <a:gd name="T7" fmla="*/ 1800 h 2200"/>
                <a:gd name="T8" fmla="*/ 400 w 1800"/>
                <a:gd name="T9" fmla="*/ 1800 h 2200"/>
                <a:gd name="T10" fmla="*/ 400 w 1800"/>
                <a:gd name="T11" fmla="*/ 2200 h 2200"/>
                <a:gd name="T12" fmla="*/ 1800 w 1800"/>
                <a:gd name="T13" fmla="*/ 2200 h 2200"/>
                <a:gd name="T14" fmla="*/ 1800 w 1800"/>
                <a:gd name="T15" fmla="*/ 400 h 2200"/>
                <a:gd name="T16" fmla="*/ 1400 w 1800"/>
                <a:gd name="T17" fmla="*/ 400 h 2200"/>
                <a:gd name="T18" fmla="*/ 1400 w 1800"/>
                <a:gd name="T19" fmla="*/ 0 h 2200"/>
                <a:gd name="T20" fmla="*/ 400 w 1800"/>
                <a:gd name="T21" fmla="*/ 0 h 2200"/>
                <a:gd name="T22" fmla="*/ 200 w 1800"/>
                <a:gd name="T23" fmla="*/ 200 h 2200"/>
                <a:gd name="T24" fmla="*/ 1200 w 1800"/>
                <a:gd name="T25" fmla="*/ 200 h 2200"/>
                <a:gd name="T26" fmla="*/ 1200 w 1800"/>
                <a:gd name="T27" fmla="*/ 1600 h 2200"/>
                <a:gd name="T28" fmla="*/ 600 w 1800"/>
                <a:gd name="T29" fmla="*/ 2000 h 2200"/>
                <a:gd name="T30" fmla="*/ 600 w 1800"/>
                <a:gd name="T31" fmla="*/ 1800 h 2200"/>
                <a:gd name="T32" fmla="*/ 1400 w 1800"/>
                <a:gd name="T33" fmla="*/ 1800 h 2200"/>
                <a:gd name="T34" fmla="*/ 1400 w 1800"/>
                <a:gd name="T35" fmla="*/ 600 h 2200"/>
                <a:gd name="T36" fmla="*/ 1600 w 1800"/>
                <a:gd name="T37" fmla="*/ 600 h 2200"/>
                <a:gd name="T38" fmla="*/ 1600 w 1800"/>
                <a:gd name="T39" fmla="*/ 2000 h 2200"/>
                <a:gd name="T40" fmla="*/ 600 w 1800"/>
                <a:gd name="T41" fmla="*/ 2000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00" h="2200">
                  <a:moveTo>
                    <a:pt x="200" y="1600"/>
                  </a:moveTo>
                  <a:cubicBezTo>
                    <a:pt x="200" y="200"/>
                    <a:pt x="200" y="200"/>
                    <a:pt x="200" y="200"/>
                  </a:cubicBezTo>
                  <a:cubicBezTo>
                    <a:pt x="0" y="400"/>
                    <a:pt x="0" y="400"/>
                    <a:pt x="0" y="400"/>
                  </a:cubicBezTo>
                  <a:cubicBezTo>
                    <a:pt x="0" y="1800"/>
                    <a:pt x="0" y="1800"/>
                    <a:pt x="0" y="1800"/>
                  </a:cubicBezTo>
                  <a:cubicBezTo>
                    <a:pt x="400" y="1800"/>
                    <a:pt x="400" y="1800"/>
                    <a:pt x="400" y="1800"/>
                  </a:cubicBezTo>
                  <a:cubicBezTo>
                    <a:pt x="400" y="2200"/>
                    <a:pt x="400" y="2200"/>
                    <a:pt x="400" y="2200"/>
                  </a:cubicBezTo>
                  <a:cubicBezTo>
                    <a:pt x="1800" y="2200"/>
                    <a:pt x="1800" y="2200"/>
                    <a:pt x="1800" y="2200"/>
                  </a:cubicBezTo>
                  <a:cubicBezTo>
                    <a:pt x="1800" y="400"/>
                    <a:pt x="1800" y="400"/>
                    <a:pt x="1800" y="400"/>
                  </a:cubicBezTo>
                  <a:cubicBezTo>
                    <a:pt x="1400" y="400"/>
                    <a:pt x="1400" y="400"/>
                    <a:pt x="1400" y="400"/>
                  </a:cubicBezTo>
                  <a:cubicBezTo>
                    <a:pt x="1400" y="0"/>
                    <a:pt x="1400" y="0"/>
                    <a:pt x="1400" y="0"/>
                  </a:cubicBezTo>
                  <a:cubicBezTo>
                    <a:pt x="400" y="0"/>
                    <a:pt x="400" y="0"/>
                    <a:pt x="400" y="0"/>
                  </a:cubicBezTo>
                  <a:cubicBezTo>
                    <a:pt x="200" y="200"/>
                    <a:pt x="200" y="200"/>
                    <a:pt x="200" y="200"/>
                  </a:cubicBezTo>
                  <a:cubicBezTo>
                    <a:pt x="1200" y="200"/>
                    <a:pt x="1200" y="200"/>
                    <a:pt x="1200" y="200"/>
                  </a:cubicBezTo>
                  <a:cubicBezTo>
                    <a:pt x="1200" y="200"/>
                    <a:pt x="1200" y="1600"/>
                    <a:pt x="1200" y="1600"/>
                  </a:cubicBezTo>
                  <a:moveTo>
                    <a:pt x="600" y="2000"/>
                  </a:moveTo>
                  <a:cubicBezTo>
                    <a:pt x="600" y="1800"/>
                    <a:pt x="600" y="1800"/>
                    <a:pt x="600" y="1800"/>
                  </a:cubicBezTo>
                  <a:cubicBezTo>
                    <a:pt x="1400" y="1800"/>
                    <a:pt x="1400" y="1800"/>
                    <a:pt x="1400" y="1800"/>
                  </a:cubicBezTo>
                  <a:cubicBezTo>
                    <a:pt x="1400" y="600"/>
                    <a:pt x="1400" y="600"/>
                    <a:pt x="1400" y="600"/>
                  </a:cubicBezTo>
                  <a:cubicBezTo>
                    <a:pt x="1600" y="600"/>
                    <a:pt x="1600" y="600"/>
                    <a:pt x="1600" y="600"/>
                  </a:cubicBezTo>
                  <a:cubicBezTo>
                    <a:pt x="1600" y="2000"/>
                    <a:pt x="1600" y="2000"/>
                    <a:pt x="1600" y="2000"/>
                  </a:cubicBezTo>
                  <a:lnTo>
                    <a:pt x="600" y="2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181830" y="1470199"/>
            <a:ext cx="995842" cy="1322794"/>
            <a:chOff x="5861796" y="2470128"/>
            <a:chExt cx="995842" cy="1322794"/>
          </a:xfrm>
        </p:grpSpPr>
        <p:pic>
          <p:nvPicPr>
            <p:cNvPr id="5132" name="Picture 12" descr="https://image.flaticon.com/icons/png/512/45/45712.png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000000">
                    <a:alpha val="0"/>
                  </a:srgbClr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7557" y="2835396"/>
              <a:ext cx="605584" cy="605584"/>
            </a:xfrm>
            <a:prstGeom prst="rect">
              <a:avLst/>
            </a:prstGeom>
            <a:solidFill>
              <a:schemeClr val="bg1"/>
            </a:solidFill>
          </p:spPr>
        </p:pic>
        <p:grpSp>
          <p:nvGrpSpPr>
            <p:cNvPr id="11" name="Group 10"/>
            <p:cNvGrpSpPr/>
            <p:nvPr/>
          </p:nvGrpSpPr>
          <p:grpSpPr>
            <a:xfrm>
              <a:off x="5861796" y="2470128"/>
              <a:ext cx="995842" cy="1322794"/>
              <a:chOff x="5861796" y="2470128"/>
              <a:chExt cx="995842" cy="1322794"/>
            </a:xfrm>
          </p:grpSpPr>
          <p:grpSp>
            <p:nvGrpSpPr>
              <p:cNvPr id="54" name="Group 53"/>
              <p:cNvGrpSpPr/>
              <p:nvPr/>
            </p:nvGrpSpPr>
            <p:grpSpPr>
              <a:xfrm>
                <a:off x="5861796" y="2470128"/>
                <a:ext cx="995842" cy="1165981"/>
                <a:chOff x="5743807" y="989346"/>
                <a:chExt cx="1440000" cy="1686024"/>
              </a:xfrm>
            </p:grpSpPr>
            <p:sp>
              <p:nvSpPr>
                <p:cNvPr id="52" name="Arc 51"/>
                <p:cNvSpPr/>
                <p:nvPr/>
              </p:nvSpPr>
              <p:spPr>
                <a:xfrm>
                  <a:off x="5743807" y="1235370"/>
                  <a:ext cx="1440000" cy="1440000"/>
                </a:xfrm>
                <a:prstGeom prst="arc">
                  <a:avLst>
                    <a:gd name="adj1" fmla="val 16200000"/>
                    <a:gd name="adj2" fmla="val 4635125"/>
                  </a:avLst>
                </a:prstGeom>
                <a:ln w="101600"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3" name="Half Frame 52"/>
                <p:cNvSpPr/>
                <p:nvPr/>
              </p:nvSpPr>
              <p:spPr>
                <a:xfrm rot="19188509">
                  <a:off x="6440420" y="989346"/>
                  <a:ext cx="540000" cy="540000"/>
                </a:xfrm>
                <a:prstGeom prst="halfFrame">
                  <a:avLst>
                    <a:gd name="adj1" fmla="val 17575"/>
                    <a:gd name="adj2" fmla="val 16669"/>
                  </a:avLst>
                </a:prstGeom>
                <a:solidFill>
                  <a:schemeClr val="accent1"/>
                </a:solidFill>
                <a:ln w="63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" name="Group 54"/>
              <p:cNvGrpSpPr/>
              <p:nvPr/>
            </p:nvGrpSpPr>
            <p:grpSpPr>
              <a:xfrm rot="10800000">
                <a:off x="5861796" y="2626941"/>
                <a:ext cx="995842" cy="1165981"/>
                <a:chOff x="5743807" y="989346"/>
                <a:chExt cx="1440000" cy="1686024"/>
              </a:xfrm>
            </p:grpSpPr>
            <p:sp>
              <p:nvSpPr>
                <p:cNvPr id="56" name="Arc 55"/>
                <p:cNvSpPr/>
                <p:nvPr/>
              </p:nvSpPr>
              <p:spPr>
                <a:xfrm>
                  <a:off x="5743807" y="1235370"/>
                  <a:ext cx="1440000" cy="1440000"/>
                </a:xfrm>
                <a:prstGeom prst="arc">
                  <a:avLst>
                    <a:gd name="adj1" fmla="val 16200000"/>
                    <a:gd name="adj2" fmla="val 4635125"/>
                  </a:avLst>
                </a:prstGeom>
                <a:ln w="101600"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7" name="Half Frame 56"/>
                <p:cNvSpPr/>
                <p:nvPr/>
              </p:nvSpPr>
              <p:spPr>
                <a:xfrm rot="19188509">
                  <a:off x="6440420" y="989346"/>
                  <a:ext cx="540000" cy="540000"/>
                </a:xfrm>
                <a:prstGeom prst="halfFrame">
                  <a:avLst>
                    <a:gd name="adj1" fmla="val 17575"/>
                    <a:gd name="adj2" fmla="val 16669"/>
                  </a:avLst>
                </a:prstGeom>
                <a:solidFill>
                  <a:schemeClr val="accent1"/>
                </a:solidFill>
                <a:ln w="63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5136" name="Picture 16" descr="https://encrypted-tbn0.gstatic.com/images?q=tbn:ANd9GcRFACxm2K0sIktFt6VOPe62LJh7jKp_mIGMxGxgWoCBfOQfNNGHAQ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5340" y="2765201"/>
            <a:ext cx="1392136" cy="1392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22995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KNM. </a:t>
            </a:r>
            <a:r>
              <a:rPr lang="ru-RU" dirty="0" smtClean="0"/>
              <a:t>Состав</a:t>
            </a:r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7</a:t>
            </a:fld>
            <a:endParaRPr lang="en-GB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3"/>
          </p:nvPr>
        </p:nvSpPr>
        <p:spPr>
          <a:xfrm>
            <a:off x="0" y="647920"/>
            <a:ext cx="12191999" cy="413775"/>
          </a:xfrm>
        </p:spPr>
        <p:txBody>
          <a:bodyPr/>
          <a:lstStyle/>
          <a:p>
            <a:pPr algn="ctr"/>
            <a:r>
              <a:rPr lang="en-US" dirty="0" smtClean="0">
                <a:solidFill>
                  <a:schemeClr val="tx2"/>
                </a:solidFill>
              </a:rPr>
              <a:t>KYOCERA Net Manager </a:t>
            </a:r>
            <a:r>
              <a:rPr lang="ru-RU" dirty="0" smtClean="0">
                <a:solidFill>
                  <a:schemeClr val="tx2"/>
                </a:solidFill>
              </a:rPr>
              <a:t>объединяет следующие модули:</a:t>
            </a:r>
            <a:endParaRPr lang="en-GB" dirty="0">
              <a:solidFill>
                <a:schemeClr val="tx2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7080748" y="1217619"/>
            <a:ext cx="2647006" cy="1809145"/>
            <a:chOff x="7080748" y="1217619"/>
            <a:chExt cx="2647006" cy="1809145"/>
          </a:xfrm>
        </p:grpSpPr>
        <p:sp>
          <p:nvSpPr>
            <p:cNvPr id="38" name="Freeform 37"/>
            <p:cNvSpPr>
              <a:spLocks noChangeAspect="1"/>
            </p:cNvSpPr>
            <p:nvPr/>
          </p:nvSpPr>
          <p:spPr>
            <a:xfrm>
              <a:off x="7080748" y="1217619"/>
              <a:ext cx="2647006" cy="1809145"/>
            </a:xfrm>
            <a:custGeom>
              <a:avLst/>
              <a:gdLst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28690 h 6518942"/>
                <a:gd name="connsiteX1" fmla="*/ 2812774 w 9491870"/>
                <a:gd name="connsiteY1" fmla="*/ 28690 h 6518942"/>
                <a:gd name="connsiteX2" fmla="*/ 3070534 w 9491870"/>
                <a:gd name="connsiteY2" fmla="*/ 107105 h 6518942"/>
                <a:gd name="connsiteX3" fmla="*/ 3180522 w 9491870"/>
                <a:gd name="connsiteY3" fmla="*/ 336803 h 6518942"/>
                <a:gd name="connsiteX4" fmla="*/ 3043076 w 9491870"/>
                <a:gd name="connsiteY4" fmla="*/ 542765 h 6518942"/>
                <a:gd name="connsiteX5" fmla="*/ 2656768 w 9491870"/>
                <a:gd name="connsiteY5" fmla="*/ 645480 h 6518942"/>
                <a:gd name="connsiteX6" fmla="*/ 2486485 w 9491870"/>
                <a:gd name="connsiteY6" fmla="*/ 781305 h 6518942"/>
                <a:gd name="connsiteX7" fmla="*/ 2526627 w 9491870"/>
                <a:gd name="connsiteY7" fmla="*/ 970148 h 6518942"/>
                <a:gd name="connsiteX8" fmla="*/ 2744244 w 9491870"/>
                <a:gd name="connsiteY8" fmla="*/ 1142435 h 6518942"/>
                <a:gd name="connsiteX9" fmla="*/ 3833758 w 9491870"/>
                <a:gd name="connsiteY9" fmla="*/ 1329084 h 6518942"/>
                <a:gd name="connsiteX10" fmla="*/ 4954792 w 9491870"/>
                <a:gd name="connsiteY10" fmla="*/ 1077282 h 6518942"/>
                <a:gd name="connsiteX11" fmla="*/ 5104924 w 9491870"/>
                <a:gd name="connsiteY11" fmla="*/ 823820 h 6518942"/>
                <a:gd name="connsiteX12" fmla="*/ 4927062 w 9491870"/>
                <a:gd name="connsiteY12" fmla="*/ 663695 h 6518942"/>
                <a:gd name="connsiteX13" fmla="*/ 4508961 w 9491870"/>
                <a:gd name="connsiteY13" fmla="*/ 525112 h 6518942"/>
                <a:gd name="connsiteX14" fmla="*/ 4391008 w 9491870"/>
                <a:gd name="connsiteY14" fmla="*/ 346742 h 6518942"/>
                <a:gd name="connsiteX15" fmla="*/ 4503085 w 9491870"/>
                <a:gd name="connsiteY15" fmla="*/ 96631 h 6518942"/>
                <a:gd name="connsiteX16" fmla="*/ 4811583 w 9491870"/>
                <a:gd name="connsiteY16" fmla="*/ 0 h 6518942"/>
                <a:gd name="connsiteX17" fmla="*/ 7523922 w 9491870"/>
                <a:gd name="connsiteY17" fmla="*/ 28690 h 6518942"/>
                <a:gd name="connsiteX18" fmla="*/ 7533861 w 9491870"/>
                <a:gd name="connsiteY18" fmla="*/ 1847551 h 6518942"/>
                <a:gd name="connsiteX19" fmla="*/ 7613374 w 9491870"/>
                <a:gd name="connsiteY19" fmla="*/ 2036394 h 6518942"/>
                <a:gd name="connsiteX20" fmla="*/ 7991061 w 9491870"/>
                <a:gd name="connsiteY20" fmla="*/ 2185481 h 6518942"/>
                <a:gd name="connsiteX21" fmla="*/ 8328991 w 9491870"/>
                <a:gd name="connsiteY21" fmla="*/ 2076151 h 6518942"/>
                <a:gd name="connsiteX22" fmla="*/ 8507896 w 9491870"/>
                <a:gd name="connsiteY22" fmla="*/ 1807794 h 6518942"/>
                <a:gd name="connsiteX23" fmla="*/ 8587409 w 9491870"/>
                <a:gd name="connsiteY23" fmla="*/ 1718342 h 6518942"/>
                <a:gd name="connsiteX24" fmla="*/ 8945217 w 9491870"/>
                <a:gd name="connsiteY24" fmla="*/ 1718342 h 6518942"/>
                <a:gd name="connsiteX25" fmla="*/ 9382539 w 9491870"/>
                <a:gd name="connsiteY25" fmla="*/ 2096029 h 6518942"/>
                <a:gd name="connsiteX26" fmla="*/ 9491870 w 9491870"/>
                <a:gd name="connsiteY26" fmla="*/ 2563168 h 6518942"/>
                <a:gd name="connsiteX27" fmla="*/ 9273209 w 9491870"/>
                <a:gd name="connsiteY27" fmla="*/ 3209212 h 6518942"/>
                <a:gd name="connsiteX28" fmla="*/ 8915400 w 9491870"/>
                <a:gd name="connsiteY28" fmla="*/ 3467629 h 6518942"/>
                <a:gd name="connsiteX29" fmla="*/ 8637104 w 9491870"/>
                <a:gd name="connsiteY29" fmla="*/ 3497447 h 6518942"/>
                <a:gd name="connsiteX30" fmla="*/ 8497957 w 9491870"/>
                <a:gd name="connsiteY30" fmla="*/ 3417933 h 6518942"/>
                <a:gd name="connsiteX31" fmla="*/ 8289235 w 9491870"/>
                <a:gd name="connsiteY31" fmla="*/ 3119760 h 6518942"/>
                <a:gd name="connsiteX32" fmla="*/ 7961244 w 9491870"/>
                <a:gd name="connsiteY32" fmla="*/ 3020368 h 6518942"/>
                <a:gd name="connsiteX33" fmla="*/ 7593496 w 9491870"/>
                <a:gd name="connsiteY33" fmla="*/ 3169455 h 6518942"/>
                <a:gd name="connsiteX34" fmla="*/ 7543800 w 9491870"/>
                <a:gd name="connsiteY34" fmla="*/ 3328481 h 6518942"/>
                <a:gd name="connsiteX35" fmla="*/ 7553739 w 9491870"/>
                <a:gd name="connsiteY35" fmla="*/ 5167220 h 6518942"/>
                <a:gd name="connsiteX36" fmla="*/ 4880113 w 9491870"/>
                <a:gd name="connsiteY36" fmla="*/ 5167220 h 6518942"/>
                <a:gd name="connsiteX37" fmla="*/ 4492487 w 9491870"/>
                <a:gd name="connsiteY37" fmla="*/ 5296429 h 6518942"/>
                <a:gd name="connsiteX38" fmla="*/ 4383157 w 9491870"/>
                <a:gd name="connsiteY38" fmla="*/ 5495212 h 6518942"/>
                <a:gd name="connsiteX39" fmla="*/ 4542183 w 9491870"/>
                <a:gd name="connsiteY39" fmla="*/ 5713873 h 6518942"/>
                <a:gd name="connsiteX40" fmla="*/ 4721087 w 9491870"/>
                <a:gd name="connsiteY40" fmla="*/ 5793386 h 6518942"/>
                <a:gd name="connsiteX41" fmla="*/ 4800600 w 9491870"/>
                <a:gd name="connsiteY41" fmla="*/ 5823203 h 6518942"/>
                <a:gd name="connsiteX42" fmla="*/ 4870174 w 9491870"/>
                <a:gd name="connsiteY42" fmla="*/ 5843081 h 6518942"/>
                <a:gd name="connsiteX43" fmla="*/ 4909931 w 9491870"/>
                <a:gd name="connsiteY43" fmla="*/ 5862960 h 6518942"/>
                <a:gd name="connsiteX44" fmla="*/ 4939748 w 9491870"/>
                <a:gd name="connsiteY44" fmla="*/ 5872899 h 6518942"/>
                <a:gd name="connsiteX45" fmla="*/ 5108713 w 9491870"/>
                <a:gd name="connsiteY45" fmla="*/ 5952412 h 6518942"/>
                <a:gd name="connsiteX46" fmla="*/ 5068957 w 9491870"/>
                <a:gd name="connsiteY46" fmla="*/ 6141255 h 6518942"/>
                <a:gd name="connsiteX47" fmla="*/ 4880113 w 9491870"/>
                <a:gd name="connsiteY47" fmla="*/ 6290342 h 6518942"/>
                <a:gd name="connsiteX48" fmla="*/ 3816626 w 9491870"/>
                <a:gd name="connsiteY48" fmla="*/ 6518942 h 6518942"/>
                <a:gd name="connsiteX49" fmla="*/ 2604052 w 9491870"/>
                <a:gd name="connsiteY49" fmla="*/ 6270464 h 6518942"/>
                <a:gd name="connsiteX50" fmla="*/ 2484783 w 9491870"/>
                <a:gd name="connsiteY50" fmla="*/ 6031925 h 6518942"/>
                <a:gd name="connsiteX51" fmla="*/ 2554357 w 9491870"/>
                <a:gd name="connsiteY51" fmla="*/ 5872899 h 6518942"/>
                <a:gd name="connsiteX52" fmla="*/ 3091070 w 9491870"/>
                <a:gd name="connsiteY52" fmla="*/ 5693994 h 6518942"/>
                <a:gd name="connsiteX53" fmla="*/ 3200400 w 9491870"/>
                <a:gd name="connsiteY53" fmla="*/ 5465394 h 6518942"/>
                <a:gd name="connsiteX54" fmla="*/ 2822713 w 9491870"/>
                <a:gd name="connsiteY54" fmla="*/ 5167220 h 6518942"/>
                <a:gd name="connsiteX55" fmla="*/ 0 w 9491870"/>
                <a:gd name="connsiteY55" fmla="*/ 5177160 h 6518942"/>
                <a:gd name="connsiteX56" fmla="*/ 19878 w 9491870"/>
                <a:gd name="connsiteY56" fmla="*/ 3368238 h 6518942"/>
                <a:gd name="connsiteX57" fmla="*/ 168965 w 9491870"/>
                <a:gd name="connsiteY57" fmla="*/ 3129699 h 6518942"/>
                <a:gd name="connsiteX58" fmla="*/ 457200 w 9491870"/>
                <a:gd name="connsiteY58" fmla="*/ 3030307 h 6518942"/>
                <a:gd name="connsiteX59" fmla="*/ 755374 w 9491870"/>
                <a:gd name="connsiteY59" fmla="*/ 3109820 h 6518942"/>
                <a:gd name="connsiteX60" fmla="*/ 944217 w 9491870"/>
                <a:gd name="connsiteY60" fmla="*/ 3348360 h 6518942"/>
                <a:gd name="connsiteX61" fmla="*/ 1033670 w 9491870"/>
                <a:gd name="connsiteY61" fmla="*/ 3507386 h 6518942"/>
                <a:gd name="connsiteX62" fmla="*/ 1202635 w 9491870"/>
                <a:gd name="connsiteY62" fmla="*/ 3537203 h 6518942"/>
                <a:gd name="connsiteX63" fmla="*/ 1520687 w 9491870"/>
                <a:gd name="connsiteY63" fmla="*/ 3457690 h 6518942"/>
                <a:gd name="connsiteX64" fmla="*/ 1977887 w 9491870"/>
                <a:gd name="connsiteY64" fmla="*/ 2622803 h 6518942"/>
                <a:gd name="connsiteX65" fmla="*/ 1580322 w 9491870"/>
                <a:gd name="connsiteY65" fmla="*/ 1807794 h 6518942"/>
                <a:gd name="connsiteX66" fmla="*/ 1172817 w 9491870"/>
                <a:gd name="connsiteY66" fmla="*/ 1708403 h 6518942"/>
                <a:gd name="connsiteX67" fmla="*/ 1013791 w 9491870"/>
                <a:gd name="connsiteY67" fmla="*/ 1787916 h 6518942"/>
                <a:gd name="connsiteX68" fmla="*/ 815009 w 9491870"/>
                <a:gd name="connsiteY68" fmla="*/ 2105968 h 6518942"/>
                <a:gd name="connsiteX69" fmla="*/ 665922 w 9491870"/>
                <a:gd name="connsiteY69" fmla="*/ 2175542 h 6518942"/>
                <a:gd name="connsiteX70" fmla="*/ 467139 w 9491870"/>
                <a:gd name="connsiteY70" fmla="*/ 2205360 h 6518942"/>
                <a:gd name="connsiteX71" fmla="*/ 149087 w 9491870"/>
                <a:gd name="connsiteY71" fmla="*/ 2066212 h 6518942"/>
                <a:gd name="connsiteX72" fmla="*/ 9939 w 9491870"/>
                <a:gd name="connsiteY72" fmla="*/ 1817733 h 6518942"/>
                <a:gd name="connsiteX73" fmla="*/ 0 w 9491870"/>
                <a:gd name="connsiteY73" fmla="*/ 28690 h 6518942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87143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87409 w 9491870"/>
                <a:gd name="connsiteY22" fmla="*/ 1720004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57827 w 9491870"/>
                <a:gd name="connsiteY24" fmla="*/ 2111487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47939"/>
                <a:gd name="connsiteY0" fmla="*/ 30352 h 6520604"/>
                <a:gd name="connsiteX1" fmla="*/ 2812774 w 9447939"/>
                <a:gd name="connsiteY1" fmla="*/ 30352 h 6520604"/>
                <a:gd name="connsiteX2" fmla="*/ 3070534 w 9447939"/>
                <a:gd name="connsiteY2" fmla="*/ 108767 h 6520604"/>
                <a:gd name="connsiteX3" fmla="*/ 3180522 w 9447939"/>
                <a:gd name="connsiteY3" fmla="*/ 338465 h 6520604"/>
                <a:gd name="connsiteX4" fmla="*/ 3043076 w 9447939"/>
                <a:gd name="connsiteY4" fmla="*/ 544427 h 6520604"/>
                <a:gd name="connsiteX5" fmla="*/ 2656768 w 9447939"/>
                <a:gd name="connsiteY5" fmla="*/ 647142 h 6520604"/>
                <a:gd name="connsiteX6" fmla="*/ 2486485 w 9447939"/>
                <a:gd name="connsiteY6" fmla="*/ 782967 h 6520604"/>
                <a:gd name="connsiteX7" fmla="*/ 2526627 w 9447939"/>
                <a:gd name="connsiteY7" fmla="*/ 971810 h 6520604"/>
                <a:gd name="connsiteX8" fmla="*/ 2744244 w 9447939"/>
                <a:gd name="connsiteY8" fmla="*/ 1144097 h 6520604"/>
                <a:gd name="connsiteX9" fmla="*/ 3833758 w 9447939"/>
                <a:gd name="connsiteY9" fmla="*/ 1330746 h 6520604"/>
                <a:gd name="connsiteX10" fmla="*/ 4954792 w 9447939"/>
                <a:gd name="connsiteY10" fmla="*/ 1078944 h 6520604"/>
                <a:gd name="connsiteX11" fmla="*/ 5104924 w 9447939"/>
                <a:gd name="connsiteY11" fmla="*/ 825482 h 6520604"/>
                <a:gd name="connsiteX12" fmla="*/ 4927062 w 9447939"/>
                <a:gd name="connsiteY12" fmla="*/ 665357 h 6520604"/>
                <a:gd name="connsiteX13" fmla="*/ 4508961 w 9447939"/>
                <a:gd name="connsiteY13" fmla="*/ 526774 h 6520604"/>
                <a:gd name="connsiteX14" fmla="*/ 4391008 w 9447939"/>
                <a:gd name="connsiteY14" fmla="*/ 348404 h 6520604"/>
                <a:gd name="connsiteX15" fmla="*/ 4503085 w 9447939"/>
                <a:gd name="connsiteY15" fmla="*/ 98293 h 6520604"/>
                <a:gd name="connsiteX16" fmla="*/ 4811583 w 9447939"/>
                <a:gd name="connsiteY16" fmla="*/ 1662 h 6520604"/>
                <a:gd name="connsiteX17" fmla="*/ 7521176 w 9447939"/>
                <a:gd name="connsiteY17" fmla="*/ 0 h 6520604"/>
                <a:gd name="connsiteX18" fmla="*/ 7533861 w 9447939"/>
                <a:gd name="connsiteY18" fmla="*/ 1849213 h 6520604"/>
                <a:gd name="connsiteX19" fmla="*/ 7613374 w 9447939"/>
                <a:gd name="connsiteY19" fmla="*/ 2038056 h 6520604"/>
                <a:gd name="connsiteX20" fmla="*/ 7991061 w 9447939"/>
                <a:gd name="connsiteY20" fmla="*/ 2162309 h 6520604"/>
                <a:gd name="connsiteX21" fmla="*/ 8301534 w 9447939"/>
                <a:gd name="connsiteY21" fmla="*/ 2044703 h 6520604"/>
                <a:gd name="connsiteX22" fmla="*/ 8568188 w 9447939"/>
                <a:gd name="connsiteY22" fmla="*/ 1692412 h 6520604"/>
                <a:gd name="connsiteX23" fmla="*/ 8953454 w 9447939"/>
                <a:gd name="connsiteY23" fmla="*/ 1708967 h 6520604"/>
                <a:gd name="connsiteX24" fmla="*/ 9357827 w 9447939"/>
                <a:gd name="connsiteY24" fmla="*/ 2111487 h 6520604"/>
                <a:gd name="connsiteX25" fmla="*/ 9447939 w 9447939"/>
                <a:gd name="connsiteY25" fmla="*/ 2567589 h 6520604"/>
                <a:gd name="connsiteX26" fmla="*/ 9273209 w 9447939"/>
                <a:gd name="connsiteY26" fmla="*/ 3210874 h 6520604"/>
                <a:gd name="connsiteX27" fmla="*/ 8915400 w 9447939"/>
                <a:gd name="connsiteY27" fmla="*/ 3469291 h 6520604"/>
                <a:gd name="connsiteX28" fmla="*/ 8637104 w 9447939"/>
                <a:gd name="connsiteY28" fmla="*/ 3499109 h 6520604"/>
                <a:gd name="connsiteX29" fmla="*/ 8497957 w 9447939"/>
                <a:gd name="connsiteY29" fmla="*/ 3419595 h 6520604"/>
                <a:gd name="connsiteX30" fmla="*/ 8289235 w 9447939"/>
                <a:gd name="connsiteY30" fmla="*/ 3121422 h 6520604"/>
                <a:gd name="connsiteX31" fmla="*/ 7961244 w 9447939"/>
                <a:gd name="connsiteY31" fmla="*/ 3022030 h 6520604"/>
                <a:gd name="connsiteX32" fmla="*/ 7593496 w 9447939"/>
                <a:gd name="connsiteY32" fmla="*/ 3171117 h 6520604"/>
                <a:gd name="connsiteX33" fmla="*/ 7543800 w 9447939"/>
                <a:gd name="connsiteY33" fmla="*/ 3330143 h 6520604"/>
                <a:gd name="connsiteX34" fmla="*/ 7553739 w 9447939"/>
                <a:gd name="connsiteY34" fmla="*/ 5168882 h 6520604"/>
                <a:gd name="connsiteX35" fmla="*/ 4880113 w 9447939"/>
                <a:gd name="connsiteY35" fmla="*/ 5168882 h 6520604"/>
                <a:gd name="connsiteX36" fmla="*/ 4492487 w 9447939"/>
                <a:gd name="connsiteY36" fmla="*/ 5298091 h 6520604"/>
                <a:gd name="connsiteX37" fmla="*/ 4383157 w 9447939"/>
                <a:gd name="connsiteY37" fmla="*/ 5496874 h 6520604"/>
                <a:gd name="connsiteX38" fmla="*/ 4542183 w 9447939"/>
                <a:gd name="connsiteY38" fmla="*/ 5715535 h 6520604"/>
                <a:gd name="connsiteX39" fmla="*/ 4721087 w 9447939"/>
                <a:gd name="connsiteY39" fmla="*/ 5795048 h 6520604"/>
                <a:gd name="connsiteX40" fmla="*/ 4800600 w 9447939"/>
                <a:gd name="connsiteY40" fmla="*/ 5824865 h 6520604"/>
                <a:gd name="connsiteX41" fmla="*/ 4870174 w 9447939"/>
                <a:gd name="connsiteY41" fmla="*/ 5844743 h 6520604"/>
                <a:gd name="connsiteX42" fmla="*/ 4909931 w 9447939"/>
                <a:gd name="connsiteY42" fmla="*/ 5864622 h 6520604"/>
                <a:gd name="connsiteX43" fmla="*/ 4939748 w 9447939"/>
                <a:gd name="connsiteY43" fmla="*/ 5874561 h 6520604"/>
                <a:gd name="connsiteX44" fmla="*/ 5108713 w 9447939"/>
                <a:gd name="connsiteY44" fmla="*/ 5954074 h 6520604"/>
                <a:gd name="connsiteX45" fmla="*/ 5068957 w 9447939"/>
                <a:gd name="connsiteY45" fmla="*/ 6142917 h 6520604"/>
                <a:gd name="connsiteX46" fmla="*/ 4880113 w 9447939"/>
                <a:gd name="connsiteY46" fmla="*/ 6292004 h 6520604"/>
                <a:gd name="connsiteX47" fmla="*/ 3816626 w 9447939"/>
                <a:gd name="connsiteY47" fmla="*/ 6520604 h 6520604"/>
                <a:gd name="connsiteX48" fmla="*/ 2604052 w 9447939"/>
                <a:gd name="connsiteY48" fmla="*/ 6272126 h 6520604"/>
                <a:gd name="connsiteX49" fmla="*/ 2484783 w 9447939"/>
                <a:gd name="connsiteY49" fmla="*/ 6033587 h 6520604"/>
                <a:gd name="connsiteX50" fmla="*/ 2554357 w 9447939"/>
                <a:gd name="connsiteY50" fmla="*/ 5874561 h 6520604"/>
                <a:gd name="connsiteX51" fmla="*/ 3091070 w 9447939"/>
                <a:gd name="connsiteY51" fmla="*/ 5695656 h 6520604"/>
                <a:gd name="connsiteX52" fmla="*/ 3200400 w 9447939"/>
                <a:gd name="connsiteY52" fmla="*/ 5467056 h 6520604"/>
                <a:gd name="connsiteX53" fmla="*/ 2822713 w 9447939"/>
                <a:gd name="connsiteY53" fmla="*/ 5168882 h 6520604"/>
                <a:gd name="connsiteX54" fmla="*/ 0 w 9447939"/>
                <a:gd name="connsiteY54" fmla="*/ 5178822 h 6520604"/>
                <a:gd name="connsiteX55" fmla="*/ 19878 w 9447939"/>
                <a:gd name="connsiteY55" fmla="*/ 3369900 h 6520604"/>
                <a:gd name="connsiteX56" fmla="*/ 168965 w 9447939"/>
                <a:gd name="connsiteY56" fmla="*/ 3131361 h 6520604"/>
                <a:gd name="connsiteX57" fmla="*/ 457200 w 9447939"/>
                <a:gd name="connsiteY57" fmla="*/ 3031969 h 6520604"/>
                <a:gd name="connsiteX58" fmla="*/ 755374 w 9447939"/>
                <a:gd name="connsiteY58" fmla="*/ 3111482 h 6520604"/>
                <a:gd name="connsiteX59" fmla="*/ 944217 w 9447939"/>
                <a:gd name="connsiteY59" fmla="*/ 3350022 h 6520604"/>
                <a:gd name="connsiteX60" fmla="*/ 1033670 w 9447939"/>
                <a:gd name="connsiteY60" fmla="*/ 3509048 h 6520604"/>
                <a:gd name="connsiteX61" fmla="*/ 1202635 w 9447939"/>
                <a:gd name="connsiteY61" fmla="*/ 3538865 h 6520604"/>
                <a:gd name="connsiteX62" fmla="*/ 1520687 w 9447939"/>
                <a:gd name="connsiteY62" fmla="*/ 3459352 h 6520604"/>
                <a:gd name="connsiteX63" fmla="*/ 1977887 w 9447939"/>
                <a:gd name="connsiteY63" fmla="*/ 2624465 h 6520604"/>
                <a:gd name="connsiteX64" fmla="*/ 1580322 w 9447939"/>
                <a:gd name="connsiteY64" fmla="*/ 1809456 h 6520604"/>
                <a:gd name="connsiteX65" fmla="*/ 1172817 w 9447939"/>
                <a:gd name="connsiteY65" fmla="*/ 1710065 h 6520604"/>
                <a:gd name="connsiteX66" fmla="*/ 1013791 w 9447939"/>
                <a:gd name="connsiteY66" fmla="*/ 1789578 h 6520604"/>
                <a:gd name="connsiteX67" fmla="*/ 815009 w 9447939"/>
                <a:gd name="connsiteY67" fmla="*/ 2107630 h 6520604"/>
                <a:gd name="connsiteX68" fmla="*/ 665922 w 9447939"/>
                <a:gd name="connsiteY68" fmla="*/ 2177204 h 6520604"/>
                <a:gd name="connsiteX69" fmla="*/ 467139 w 9447939"/>
                <a:gd name="connsiteY69" fmla="*/ 2207022 h 6520604"/>
                <a:gd name="connsiteX70" fmla="*/ 149087 w 9447939"/>
                <a:gd name="connsiteY70" fmla="*/ 2067874 h 6520604"/>
                <a:gd name="connsiteX71" fmla="*/ 9939 w 9447939"/>
                <a:gd name="connsiteY71" fmla="*/ 1819395 h 6520604"/>
                <a:gd name="connsiteX72" fmla="*/ 0 w 9447939"/>
                <a:gd name="connsiteY72" fmla="*/ 30352 h 6520604"/>
                <a:gd name="connsiteX0" fmla="*/ 0 w 9448647"/>
                <a:gd name="connsiteY0" fmla="*/ 30352 h 6520604"/>
                <a:gd name="connsiteX1" fmla="*/ 2812774 w 9448647"/>
                <a:gd name="connsiteY1" fmla="*/ 30352 h 6520604"/>
                <a:gd name="connsiteX2" fmla="*/ 3070534 w 9448647"/>
                <a:gd name="connsiteY2" fmla="*/ 108767 h 6520604"/>
                <a:gd name="connsiteX3" fmla="*/ 3180522 w 9448647"/>
                <a:gd name="connsiteY3" fmla="*/ 338465 h 6520604"/>
                <a:gd name="connsiteX4" fmla="*/ 3043076 w 9448647"/>
                <a:gd name="connsiteY4" fmla="*/ 544427 h 6520604"/>
                <a:gd name="connsiteX5" fmla="*/ 2656768 w 9448647"/>
                <a:gd name="connsiteY5" fmla="*/ 647142 h 6520604"/>
                <a:gd name="connsiteX6" fmla="*/ 2486485 w 9448647"/>
                <a:gd name="connsiteY6" fmla="*/ 782967 h 6520604"/>
                <a:gd name="connsiteX7" fmla="*/ 2526627 w 9448647"/>
                <a:gd name="connsiteY7" fmla="*/ 971810 h 6520604"/>
                <a:gd name="connsiteX8" fmla="*/ 2744244 w 9448647"/>
                <a:gd name="connsiteY8" fmla="*/ 1144097 h 6520604"/>
                <a:gd name="connsiteX9" fmla="*/ 3833758 w 9448647"/>
                <a:gd name="connsiteY9" fmla="*/ 1330746 h 6520604"/>
                <a:gd name="connsiteX10" fmla="*/ 4954792 w 9448647"/>
                <a:gd name="connsiteY10" fmla="*/ 1078944 h 6520604"/>
                <a:gd name="connsiteX11" fmla="*/ 5104924 w 9448647"/>
                <a:gd name="connsiteY11" fmla="*/ 825482 h 6520604"/>
                <a:gd name="connsiteX12" fmla="*/ 4927062 w 9448647"/>
                <a:gd name="connsiteY12" fmla="*/ 665357 h 6520604"/>
                <a:gd name="connsiteX13" fmla="*/ 4508961 w 9448647"/>
                <a:gd name="connsiteY13" fmla="*/ 526774 h 6520604"/>
                <a:gd name="connsiteX14" fmla="*/ 4391008 w 9448647"/>
                <a:gd name="connsiteY14" fmla="*/ 348404 h 6520604"/>
                <a:gd name="connsiteX15" fmla="*/ 4503085 w 9448647"/>
                <a:gd name="connsiteY15" fmla="*/ 98293 h 6520604"/>
                <a:gd name="connsiteX16" fmla="*/ 4811583 w 9448647"/>
                <a:gd name="connsiteY16" fmla="*/ 1662 h 6520604"/>
                <a:gd name="connsiteX17" fmla="*/ 7521176 w 9448647"/>
                <a:gd name="connsiteY17" fmla="*/ 0 h 6520604"/>
                <a:gd name="connsiteX18" fmla="*/ 7533861 w 9448647"/>
                <a:gd name="connsiteY18" fmla="*/ 1849213 h 6520604"/>
                <a:gd name="connsiteX19" fmla="*/ 7613374 w 9448647"/>
                <a:gd name="connsiteY19" fmla="*/ 2038056 h 6520604"/>
                <a:gd name="connsiteX20" fmla="*/ 7991061 w 9448647"/>
                <a:gd name="connsiteY20" fmla="*/ 2162309 h 6520604"/>
                <a:gd name="connsiteX21" fmla="*/ 8301534 w 9448647"/>
                <a:gd name="connsiteY21" fmla="*/ 2044703 h 6520604"/>
                <a:gd name="connsiteX22" fmla="*/ 8568188 w 9448647"/>
                <a:gd name="connsiteY22" fmla="*/ 1692412 h 6520604"/>
                <a:gd name="connsiteX23" fmla="*/ 8953454 w 9448647"/>
                <a:gd name="connsiteY23" fmla="*/ 1708967 h 6520604"/>
                <a:gd name="connsiteX24" fmla="*/ 9357827 w 9448647"/>
                <a:gd name="connsiteY24" fmla="*/ 2111487 h 6520604"/>
                <a:gd name="connsiteX25" fmla="*/ 9447939 w 9448647"/>
                <a:gd name="connsiteY25" fmla="*/ 2567589 h 6520604"/>
                <a:gd name="connsiteX26" fmla="*/ 9273209 w 9448647"/>
                <a:gd name="connsiteY26" fmla="*/ 3210874 h 6520604"/>
                <a:gd name="connsiteX27" fmla="*/ 8915400 w 9448647"/>
                <a:gd name="connsiteY27" fmla="*/ 3469291 h 6520604"/>
                <a:gd name="connsiteX28" fmla="*/ 8637104 w 9448647"/>
                <a:gd name="connsiteY28" fmla="*/ 3499109 h 6520604"/>
                <a:gd name="connsiteX29" fmla="*/ 8497957 w 9448647"/>
                <a:gd name="connsiteY29" fmla="*/ 3419595 h 6520604"/>
                <a:gd name="connsiteX30" fmla="*/ 8289235 w 9448647"/>
                <a:gd name="connsiteY30" fmla="*/ 3121422 h 6520604"/>
                <a:gd name="connsiteX31" fmla="*/ 7961244 w 9448647"/>
                <a:gd name="connsiteY31" fmla="*/ 3022030 h 6520604"/>
                <a:gd name="connsiteX32" fmla="*/ 7593496 w 9448647"/>
                <a:gd name="connsiteY32" fmla="*/ 3171117 h 6520604"/>
                <a:gd name="connsiteX33" fmla="*/ 7543800 w 9448647"/>
                <a:gd name="connsiteY33" fmla="*/ 3330143 h 6520604"/>
                <a:gd name="connsiteX34" fmla="*/ 7553739 w 9448647"/>
                <a:gd name="connsiteY34" fmla="*/ 5168882 h 6520604"/>
                <a:gd name="connsiteX35" fmla="*/ 4880113 w 9448647"/>
                <a:gd name="connsiteY35" fmla="*/ 5168882 h 6520604"/>
                <a:gd name="connsiteX36" fmla="*/ 4492487 w 9448647"/>
                <a:gd name="connsiteY36" fmla="*/ 5298091 h 6520604"/>
                <a:gd name="connsiteX37" fmla="*/ 4383157 w 9448647"/>
                <a:gd name="connsiteY37" fmla="*/ 5496874 h 6520604"/>
                <a:gd name="connsiteX38" fmla="*/ 4542183 w 9448647"/>
                <a:gd name="connsiteY38" fmla="*/ 5715535 h 6520604"/>
                <a:gd name="connsiteX39" fmla="*/ 4721087 w 9448647"/>
                <a:gd name="connsiteY39" fmla="*/ 5795048 h 6520604"/>
                <a:gd name="connsiteX40" fmla="*/ 4800600 w 9448647"/>
                <a:gd name="connsiteY40" fmla="*/ 5824865 h 6520604"/>
                <a:gd name="connsiteX41" fmla="*/ 4870174 w 9448647"/>
                <a:gd name="connsiteY41" fmla="*/ 5844743 h 6520604"/>
                <a:gd name="connsiteX42" fmla="*/ 4909931 w 9448647"/>
                <a:gd name="connsiteY42" fmla="*/ 5864622 h 6520604"/>
                <a:gd name="connsiteX43" fmla="*/ 4939748 w 9448647"/>
                <a:gd name="connsiteY43" fmla="*/ 5874561 h 6520604"/>
                <a:gd name="connsiteX44" fmla="*/ 5108713 w 9448647"/>
                <a:gd name="connsiteY44" fmla="*/ 5954074 h 6520604"/>
                <a:gd name="connsiteX45" fmla="*/ 5068957 w 9448647"/>
                <a:gd name="connsiteY45" fmla="*/ 6142917 h 6520604"/>
                <a:gd name="connsiteX46" fmla="*/ 4880113 w 9448647"/>
                <a:gd name="connsiteY46" fmla="*/ 6292004 h 6520604"/>
                <a:gd name="connsiteX47" fmla="*/ 3816626 w 9448647"/>
                <a:gd name="connsiteY47" fmla="*/ 6520604 h 6520604"/>
                <a:gd name="connsiteX48" fmla="*/ 2604052 w 9448647"/>
                <a:gd name="connsiteY48" fmla="*/ 6272126 h 6520604"/>
                <a:gd name="connsiteX49" fmla="*/ 2484783 w 9448647"/>
                <a:gd name="connsiteY49" fmla="*/ 6033587 h 6520604"/>
                <a:gd name="connsiteX50" fmla="*/ 2554357 w 9448647"/>
                <a:gd name="connsiteY50" fmla="*/ 5874561 h 6520604"/>
                <a:gd name="connsiteX51" fmla="*/ 3091070 w 9448647"/>
                <a:gd name="connsiteY51" fmla="*/ 5695656 h 6520604"/>
                <a:gd name="connsiteX52" fmla="*/ 3200400 w 9448647"/>
                <a:gd name="connsiteY52" fmla="*/ 5467056 h 6520604"/>
                <a:gd name="connsiteX53" fmla="*/ 2822713 w 9448647"/>
                <a:gd name="connsiteY53" fmla="*/ 5168882 h 6520604"/>
                <a:gd name="connsiteX54" fmla="*/ 0 w 9448647"/>
                <a:gd name="connsiteY54" fmla="*/ 5178822 h 6520604"/>
                <a:gd name="connsiteX55" fmla="*/ 19878 w 9448647"/>
                <a:gd name="connsiteY55" fmla="*/ 3369900 h 6520604"/>
                <a:gd name="connsiteX56" fmla="*/ 168965 w 9448647"/>
                <a:gd name="connsiteY56" fmla="*/ 3131361 h 6520604"/>
                <a:gd name="connsiteX57" fmla="*/ 457200 w 9448647"/>
                <a:gd name="connsiteY57" fmla="*/ 3031969 h 6520604"/>
                <a:gd name="connsiteX58" fmla="*/ 755374 w 9448647"/>
                <a:gd name="connsiteY58" fmla="*/ 3111482 h 6520604"/>
                <a:gd name="connsiteX59" fmla="*/ 944217 w 9448647"/>
                <a:gd name="connsiteY59" fmla="*/ 3350022 h 6520604"/>
                <a:gd name="connsiteX60" fmla="*/ 1033670 w 9448647"/>
                <a:gd name="connsiteY60" fmla="*/ 3509048 h 6520604"/>
                <a:gd name="connsiteX61" fmla="*/ 1202635 w 9448647"/>
                <a:gd name="connsiteY61" fmla="*/ 3538865 h 6520604"/>
                <a:gd name="connsiteX62" fmla="*/ 1520687 w 9448647"/>
                <a:gd name="connsiteY62" fmla="*/ 3459352 h 6520604"/>
                <a:gd name="connsiteX63" fmla="*/ 1977887 w 9448647"/>
                <a:gd name="connsiteY63" fmla="*/ 2624465 h 6520604"/>
                <a:gd name="connsiteX64" fmla="*/ 1580322 w 9448647"/>
                <a:gd name="connsiteY64" fmla="*/ 1809456 h 6520604"/>
                <a:gd name="connsiteX65" fmla="*/ 1172817 w 9448647"/>
                <a:gd name="connsiteY65" fmla="*/ 1710065 h 6520604"/>
                <a:gd name="connsiteX66" fmla="*/ 1013791 w 9448647"/>
                <a:gd name="connsiteY66" fmla="*/ 1789578 h 6520604"/>
                <a:gd name="connsiteX67" fmla="*/ 815009 w 9448647"/>
                <a:gd name="connsiteY67" fmla="*/ 2107630 h 6520604"/>
                <a:gd name="connsiteX68" fmla="*/ 665922 w 9448647"/>
                <a:gd name="connsiteY68" fmla="*/ 2177204 h 6520604"/>
                <a:gd name="connsiteX69" fmla="*/ 467139 w 9448647"/>
                <a:gd name="connsiteY69" fmla="*/ 2207022 h 6520604"/>
                <a:gd name="connsiteX70" fmla="*/ 149087 w 9448647"/>
                <a:gd name="connsiteY70" fmla="*/ 2067874 h 6520604"/>
                <a:gd name="connsiteX71" fmla="*/ 9939 w 9448647"/>
                <a:gd name="connsiteY71" fmla="*/ 1819395 h 6520604"/>
                <a:gd name="connsiteX72" fmla="*/ 0 w 9448647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20792 w 9450275"/>
                <a:gd name="connsiteY34" fmla="*/ 5166123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09931 w 9450275"/>
                <a:gd name="connsiteY41" fmla="*/ 5864622 h 6520604"/>
                <a:gd name="connsiteX42" fmla="*/ 4939748 w 9450275"/>
                <a:gd name="connsiteY42" fmla="*/ 5874561 h 6520604"/>
                <a:gd name="connsiteX43" fmla="*/ 5108713 w 9450275"/>
                <a:gd name="connsiteY43" fmla="*/ 5954074 h 6520604"/>
                <a:gd name="connsiteX44" fmla="*/ 5068957 w 9450275"/>
                <a:gd name="connsiteY44" fmla="*/ 6142917 h 6520604"/>
                <a:gd name="connsiteX45" fmla="*/ 4880113 w 9450275"/>
                <a:gd name="connsiteY45" fmla="*/ 6292004 h 6520604"/>
                <a:gd name="connsiteX46" fmla="*/ 3816626 w 9450275"/>
                <a:gd name="connsiteY46" fmla="*/ 6520604 h 6520604"/>
                <a:gd name="connsiteX47" fmla="*/ 2604052 w 9450275"/>
                <a:gd name="connsiteY47" fmla="*/ 6272126 h 6520604"/>
                <a:gd name="connsiteX48" fmla="*/ 2484783 w 9450275"/>
                <a:gd name="connsiteY48" fmla="*/ 6033587 h 6520604"/>
                <a:gd name="connsiteX49" fmla="*/ 2554357 w 9450275"/>
                <a:gd name="connsiteY49" fmla="*/ 5874561 h 6520604"/>
                <a:gd name="connsiteX50" fmla="*/ 3091070 w 9450275"/>
                <a:gd name="connsiteY50" fmla="*/ 5695656 h 6520604"/>
                <a:gd name="connsiteX51" fmla="*/ 3200400 w 9450275"/>
                <a:gd name="connsiteY51" fmla="*/ 5467056 h 6520604"/>
                <a:gd name="connsiteX52" fmla="*/ 2822713 w 9450275"/>
                <a:gd name="connsiteY52" fmla="*/ 5168882 h 6520604"/>
                <a:gd name="connsiteX53" fmla="*/ 0 w 9450275"/>
                <a:gd name="connsiteY53" fmla="*/ 5178822 h 6520604"/>
                <a:gd name="connsiteX54" fmla="*/ 19878 w 9450275"/>
                <a:gd name="connsiteY54" fmla="*/ 3369900 h 6520604"/>
                <a:gd name="connsiteX55" fmla="*/ 168965 w 9450275"/>
                <a:gd name="connsiteY55" fmla="*/ 3131361 h 6520604"/>
                <a:gd name="connsiteX56" fmla="*/ 457200 w 9450275"/>
                <a:gd name="connsiteY56" fmla="*/ 3031969 h 6520604"/>
                <a:gd name="connsiteX57" fmla="*/ 755374 w 9450275"/>
                <a:gd name="connsiteY57" fmla="*/ 3111482 h 6520604"/>
                <a:gd name="connsiteX58" fmla="*/ 944217 w 9450275"/>
                <a:gd name="connsiteY58" fmla="*/ 3350022 h 6520604"/>
                <a:gd name="connsiteX59" fmla="*/ 1033670 w 9450275"/>
                <a:gd name="connsiteY59" fmla="*/ 3509048 h 6520604"/>
                <a:gd name="connsiteX60" fmla="*/ 1202635 w 9450275"/>
                <a:gd name="connsiteY60" fmla="*/ 3538865 h 6520604"/>
                <a:gd name="connsiteX61" fmla="*/ 1520687 w 9450275"/>
                <a:gd name="connsiteY61" fmla="*/ 3459352 h 6520604"/>
                <a:gd name="connsiteX62" fmla="*/ 1977887 w 9450275"/>
                <a:gd name="connsiteY62" fmla="*/ 2624465 h 6520604"/>
                <a:gd name="connsiteX63" fmla="*/ 1580322 w 9450275"/>
                <a:gd name="connsiteY63" fmla="*/ 1809456 h 6520604"/>
                <a:gd name="connsiteX64" fmla="*/ 1172817 w 9450275"/>
                <a:gd name="connsiteY64" fmla="*/ 1710065 h 6520604"/>
                <a:gd name="connsiteX65" fmla="*/ 1013791 w 9450275"/>
                <a:gd name="connsiteY65" fmla="*/ 1789578 h 6520604"/>
                <a:gd name="connsiteX66" fmla="*/ 815009 w 9450275"/>
                <a:gd name="connsiteY66" fmla="*/ 2107630 h 6520604"/>
                <a:gd name="connsiteX67" fmla="*/ 665922 w 9450275"/>
                <a:gd name="connsiteY67" fmla="*/ 2177204 h 6520604"/>
                <a:gd name="connsiteX68" fmla="*/ 467139 w 9450275"/>
                <a:gd name="connsiteY68" fmla="*/ 2207022 h 6520604"/>
                <a:gd name="connsiteX69" fmla="*/ 149087 w 9450275"/>
                <a:gd name="connsiteY69" fmla="*/ 2067874 h 6520604"/>
                <a:gd name="connsiteX70" fmla="*/ 9939 w 9450275"/>
                <a:gd name="connsiteY70" fmla="*/ 1819395 h 6520604"/>
                <a:gd name="connsiteX71" fmla="*/ 0 w 9450275"/>
                <a:gd name="connsiteY71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39748 w 9450275"/>
                <a:gd name="connsiteY41" fmla="*/ 5874561 h 6520604"/>
                <a:gd name="connsiteX42" fmla="*/ 5108713 w 9450275"/>
                <a:gd name="connsiteY42" fmla="*/ 5954074 h 6520604"/>
                <a:gd name="connsiteX43" fmla="*/ 5068957 w 9450275"/>
                <a:gd name="connsiteY43" fmla="*/ 6142917 h 6520604"/>
                <a:gd name="connsiteX44" fmla="*/ 4880113 w 9450275"/>
                <a:gd name="connsiteY44" fmla="*/ 6292004 h 6520604"/>
                <a:gd name="connsiteX45" fmla="*/ 3816626 w 9450275"/>
                <a:gd name="connsiteY45" fmla="*/ 6520604 h 6520604"/>
                <a:gd name="connsiteX46" fmla="*/ 2604052 w 9450275"/>
                <a:gd name="connsiteY46" fmla="*/ 6272126 h 6520604"/>
                <a:gd name="connsiteX47" fmla="*/ 2484783 w 9450275"/>
                <a:gd name="connsiteY47" fmla="*/ 6033587 h 6520604"/>
                <a:gd name="connsiteX48" fmla="*/ 2554357 w 9450275"/>
                <a:gd name="connsiteY48" fmla="*/ 5874561 h 6520604"/>
                <a:gd name="connsiteX49" fmla="*/ 3091070 w 9450275"/>
                <a:gd name="connsiteY49" fmla="*/ 5695656 h 6520604"/>
                <a:gd name="connsiteX50" fmla="*/ 3200400 w 9450275"/>
                <a:gd name="connsiteY50" fmla="*/ 5467056 h 6520604"/>
                <a:gd name="connsiteX51" fmla="*/ 2822713 w 9450275"/>
                <a:gd name="connsiteY51" fmla="*/ 5168882 h 6520604"/>
                <a:gd name="connsiteX52" fmla="*/ 0 w 9450275"/>
                <a:gd name="connsiteY52" fmla="*/ 5178822 h 6520604"/>
                <a:gd name="connsiteX53" fmla="*/ 19878 w 9450275"/>
                <a:gd name="connsiteY53" fmla="*/ 3369900 h 6520604"/>
                <a:gd name="connsiteX54" fmla="*/ 168965 w 9450275"/>
                <a:gd name="connsiteY54" fmla="*/ 3131361 h 6520604"/>
                <a:gd name="connsiteX55" fmla="*/ 457200 w 9450275"/>
                <a:gd name="connsiteY55" fmla="*/ 3031969 h 6520604"/>
                <a:gd name="connsiteX56" fmla="*/ 755374 w 9450275"/>
                <a:gd name="connsiteY56" fmla="*/ 3111482 h 6520604"/>
                <a:gd name="connsiteX57" fmla="*/ 944217 w 9450275"/>
                <a:gd name="connsiteY57" fmla="*/ 3350022 h 6520604"/>
                <a:gd name="connsiteX58" fmla="*/ 1033670 w 9450275"/>
                <a:gd name="connsiteY58" fmla="*/ 3509048 h 6520604"/>
                <a:gd name="connsiteX59" fmla="*/ 1202635 w 9450275"/>
                <a:gd name="connsiteY59" fmla="*/ 3538865 h 6520604"/>
                <a:gd name="connsiteX60" fmla="*/ 1520687 w 9450275"/>
                <a:gd name="connsiteY60" fmla="*/ 3459352 h 6520604"/>
                <a:gd name="connsiteX61" fmla="*/ 1977887 w 9450275"/>
                <a:gd name="connsiteY61" fmla="*/ 2624465 h 6520604"/>
                <a:gd name="connsiteX62" fmla="*/ 1580322 w 9450275"/>
                <a:gd name="connsiteY62" fmla="*/ 1809456 h 6520604"/>
                <a:gd name="connsiteX63" fmla="*/ 1172817 w 9450275"/>
                <a:gd name="connsiteY63" fmla="*/ 1710065 h 6520604"/>
                <a:gd name="connsiteX64" fmla="*/ 1013791 w 9450275"/>
                <a:gd name="connsiteY64" fmla="*/ 1789578 h 6520604"/>
                <a:gd name="connsiteX65" fmla="*/ 815009 w 9450275"/>
                <a:gd name="connsiteY65" fmla="*/ 2107630 h 6520604"/>
                <a:gd name="connsiteX66" fmla="*/ 665922 w 9450275"/>
                <a:gd name="connsiteY66" fmla="*/ 2177204 h 6520604"/>
                <a:gd name="connsiteX67" fmla="*/ 467139 w 9450275"/>
                <a:gd name="connsiteY67" fmla="*/ 2207022 h 6520604"/>
                <a:gd name="connsiteX68" fmla="*/ 149087 w 9450275"/>
                <a:gd name="connsiteY68" fmla="*/ 2067874 h 6520604"/>
                <a:gd name="connsiteX69" fmla="*/ 9939 w 9450275"/>
                <a:gd name="connsiteY69" fmla="*/ 1819395 h 6520604"/>
                <a:gd name="connsiteX70" fmla="*/ 0 w 9450275"/>
                <a:gd name="connsiteY70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5108713 w 9450275"/>
                <a:gd name="connsiteY41" fmla="*/ 5954074 h 6520604"/>
                <a:gd name="connsiteX42" fmla="*/ 5068957 w 9450275"/>
                <a:gd name="connsiteY42" fmla="*/ 6142917 h 6520604"/>
                <a:gd name="connsiteX43" fmla="*/ 4880113 w 9450275"/>
                <a:gd name="connsiteY43" fmla="*/ 6292004 h 6520604"/>
                <a:gd name="connsiteX44" fmla="*/ 3816626 w 9450275"/>
                <a:gd name="connsiteY44" fmla="*/ 6520604 h 6520604"/>
                <a:gd name="connsiteX45" fmla="*/ 2604052 w 9450275"/>
                <a:gd name="connsiteY45" fmla="*/ 6272126 h 6520604"/>
                <a:gd name="connsiteX46" fmla="*/ 2484783 w 9450275"/>
                <a:gd name="connsiteY46" fmla="*/ 6033587 h 6520604"/>
                <a:gd name="connsiteX47" fmla="*/ 2554357 w 9450275"/>
                <a:gd name="connsiteY47" fmla="*/ 5874561 h 6520604"/>
                <a:gd name="connsiteX48" fmla="*/ 3091070 w 9450275"/>
                <a:gd name="connsiteY48" fmla="*/ 5695656 h 6520604"/>
                <a:gd name="connsiteX49" fmla="*/ 3200400 w 9450275"/>
                <a:gd name="connsiteY49" fmla="*/ 5467056 h 6520604"/>
                <a:gd name="connsiteX50" fmla="*/ 2822713 w 9450275"/>
                <a:gd name="connsiteY50" fmla="*/ 5168882 h 6520604"/>
                <a:gd name="connsiteX51" fmla="*/ 0 w 9450275"/>
                <a:gd name="connsiteY51" fmla="*/ 5178822 h 6520604"/>
                <a:gd name="connsiteX52" fmla="*/ 19878 w 9450275"/>
                <a:gd name="connsiteY52" fmla="*/ 3369900 h 6520604"/>
                <a:gd name="connsiteX53" fmla="*/ 168965 w 9450275"/>
                <a:gd name="connsiteY53" fmla="*/ 3131361 h 6520604"/>
                <a:gd name="connsiteX54" fmla="*/ 457200 w 9450275"/>
                <a:gd name="connsiteY54" fmla="*/ 3031969 h 6520604"/>
                <a:gd name="connsiteX55" fmla="*/ 755374 w 9450275"/>
                <a:gd name="connsiteY55" fmla="*/ 3111482 h 6520604"/>
                <a:gd name="connsiteX56" fmla="*/ 944217 w 9450275"/>
                <a:gd name="connsiteY56" fmla="*/ 3350022 h 6520604"/>
                <a:gd name="connsiteX57" fmla="*/ 1033670 w 9450275"/>
                <a:gd name="connsiteY57" fmla="*/ 3509048 h 6520604"/>
                <a:gd name="connsiteX58" fmla="*/ 1202635 w 9450275"/>
                <a:gd name="connsiteY58" fmla="*/ 3538865 h 6520604"/>
                <a:gd name="connsiteX59" fmla="*/ 1520687 w 9450275"/>
                <a:gd name="connsiteY59" fmla="*/ 3459352 h 6520604"/>
                <a:gd name="connsiteX60" fmla="*/ 1977887 w 9450275"/>
                <a:gd name="connsiteY60" fmla="*/ 2624465 h 6520604"/>
                <a:gd name="connsiteX61" fmla="*/ 1580322 w 9450275"/>
                <a:gd name="connsiteY61" fmla="*/ 1809456 h 6520604"/>
                <a:gd name="connsiteX62" fmla="*/ 1172817 w 9450275"/>
                <a:gd name="connsiteY62" fmla="*/ 1710065 h 6520604"/>
                <a:gd name="connsiteX63" fmla="*/ 1013791 w 9450275"/>
                <a:gd name="connsiteY63" fmla="*/ 1789578 h 6520604"/>
                <a:gd name="connsiteX64" fmla="*/ 815009 w 9450275"/>
                <a:gd name="connsiteY64" fmla="*/ 2107630 h 6520604"/>
                <a:gd name="connsiteX65" fmla="*/ 665922 w 9450275"/>
                <a:gd name="connsiteY65" fmla="*/ 2177204 h 6520604"/>
                <a:gd name="connsiteX66" fmla="*/ 467139 w 9450275"/>
                <a:gd name="connsiteY66" fmla="*/ 2207022 h 6520604"/>
                <a:gd name="connsiteX67" fmla="*/ 149087 w 9450275"/>
                <a:gd name="connsiteY67" fmla="*/ 2067874 h 6520604"/>
                <a:gd name="connsiteX68" fmla="*/ 9939 w 9450275"/>
                <a:gd name="connsiteY68" fmla="*/ 1819395 h 6520604"/>
                <a:gd name="connsiteX69" fmla="*/ 0 w 9450275"/>
                <a:gd name="connsiteY69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49738 w 9450275"/>
                <a:gd name="connsiteY41" fmla="*/ 6134641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490252"/>
                <a:gd name="connsiteX1" fmla="*/ 2812774 w 9450275"/>
                <a:gd name="connsiteY1" fmla="*/ 30352 h 6490252"/>
                <a:gd name="connsiteX2" fmla="*/ 3070534 w 9450275"/>
                <a:gd name="connsiteY2" fmla="*/ 108767 h 6490252"/>
                <a:gd name="connsiteX3" fmla="*/ 3180522 w 9450275"/>
                <a:gd name="connsiteY3" fmla="*/ 338465 h 6490252"/>
                <a:gd name="connsiteX4" fmla="*/ 3043076 w 9450275"/>
                <a:gd name="connsiteY4" fmla="*/ 544427 h 6490252"/>
                <a:gd name="connsiteX5" fmla="*/ 2656768 w 9450275"/>
                <a:gd name="connsiteY5" fmla="*/ 647142 h 6490252"/>
                <a:gd name="connsiteX6" fmla="*/ 2486485 w 9450275"/>
                <a:gd name="connsiteY6" fmla="*/ 782967 h 6490252"/>
                <a:gd name="connsiteX7" fmla="*/ 2526627 w 9450275"/>
                <a:gd name="connsiteY7" fmla="*/ 971810 h 6490252"/>
                <a:gd name="connsiteX8" fmla="*/ 2744244 w 9450275"/>
                <a:gd name="connsiteY8" fmla="*/ 1144097 h 6490252"/>
                <a:gd name="connsiteX9" fmla="*/ 3833758 w 9450275"/>
                <a:gd name="connsiteY9" fmla="*/ 1330746 h 6490252"/>
                <a:gd name="connsiteX10" fmla="*/ 4954792 w 9450275"/>
                <a:gd name="connsiteY10" fmla="*/ 1078944 h 6490252"/>
                <a:gd name="connsiteX11" fmla="*/ 5104924 w 9450275"/>
                <a:gd name="connsiteY11" fmla="*/ 825482 h 6490252"/>
                <a:gd name="connsiteX12" fmla="*/ 4927062 w 9450275"/>
                <a:gd name="connsiteY12" fmla="*/ 665357 h 6490252"/>
                <a:gd name="connsiteX13" fmla="*/ 4508961 w 9450275"/>
                <a:gd name="connsiteY13" fmla="*/ 526774 h 6490252"/>
                <a:gd name="connsiteX14" fmla="*/ 4391008 w 9450275"/>
                <a:gd name="connsiteY14" fmla="*/ 348404 h 6490252"/>
                <a:gd name="connsiteX15" fmla="*/ 4503085 w 9450275"/>
                <a:gd name="connsiteY15" fmla="*/ 98293 h 6490252"/>
                <a:gd name="connsiteX16" fmla="*/ 4811583 w 9450275"/>
                <a:gd name="connsiteY16" fmla="*/ 1662 h 6490252"/>
                <a:gd name="connsiteX17" fmla="*/ 7521176 w 9450275"/>
                <a:gd name="connsiteY17" fmla="*/ 0 h 6490252"/>
                <a:gd name="connsiteX18" fmla="*/ 7533861 w 9450275"/>
                <a:gd name="connsiteY18" fmla="*/ 1849213 h 6490252"/>
                <a:gd name="connsiteX19" fmla="*/ 7613374 w 9450275"/>
                <a:gd name="connsiteY19" fmla="*/ 2038056 h 6490252"/>
                <a:gd name="connsiteX20" fmla="*/ 7991061 w 9450275"/>
                <a:gd name="connsiteY20" fmla="*/ 2162309 h 6490252"/>
                <a:gd name="connsiteX21" fmla="*/ 8301534 w 9450275"/>
                <a:gd name="connsiteY21" fmla="*/ 2044703 h 6490252"/>
                <a:gd name="connsiteX22" fmla="*/ 8568188 w 9450275"/>
                <a:gd name="connsiteY22" fmla="*/ 1692412 h 6490252"/>
                <a:gd name="connsiteX23" fmla="*/ 8953454 w 9450275"/>
                <a:gd name="connsiteY23" fmla="*/ 1708967 h 6490252"/>
                <a:gd name="connsiteX24" fmla="*/ 9357827 w 9450275"/>
                <a:gd name="connsiteY24" fmla="*/ 2111487 h 6490252"/>
                <a:gd name="connsiteX25" fmla="*/ 9447939 w 9450275"/>
                <a:gd name="connsiteY25" fmla="*/ 2567589 h 6490252"/>
                <a:gd name="connsiteX26" fmla="*/ 9245752 w 9450275"/>
                <a:gd name="connsiteY26" fmla="*/ 3194318 h 6490252"/>
                <a:gd name="connsiteX27" fmla="*/ 8909909 w 9450275"/>
                <a:gd name="connsiteY27" fmla="*/ 3447217 h 6490252"/>
                <a:gd name="connsiteX28" fmla="*/ 8639850 w 9450275"/>
                <a:gd name="connsiteY28" fmla="*/ 3485313 h 6490252"/>
                <a:gd name="connsiteX29" fmla="*/ 8440296 w 9450275"/>
                <a:gd name="connsiteY29" fmla="*/ 3345095 h 6490252"/>
                <a:gd name="connsiteX30" fmla="*/ 8289236 w 9450275"/>
                <a:gd name="connsiteY30" fmla="*/ 3102107 h 6490252"/>
                <a:gd name="connsiteX31" fmla="*/ 7953006 w 9450275"/>
                <a:gd name="connsiteY31" fmla="*/ 2994438 h 6490252"/>
                <a:gd name="connsiteX32" fmla="*/ 7568785 w 9450275"/>
                <a:gd name="connsiteY32" fmla="*/ 3149043 h 6490252"/>
                <a:gd name="connsiteX33" fmla="*/ 7516343 w 9450275"/>
                <a:gd name="connsiteY33" fmla="*/ 3343939 h 6490252"/>
                <a:gd name="connsiteX34" fmla="*/ 7534521 w 9450275"/>
                <a:gd name="connsiteY34" fmla="*/ 5146808 h 6490252"/>
                <a:gd name="connsiteX35" fmla="*/ 4882858 w 9450275"/>
                <a:gd name="connsiteY35" fmla="*/ 5160605 h 6490252"/>
                <a:gd name="connsiteX36" fmla="*/ 4478758 w 9450275"/>
                <a:gd name="connsiteY36" fmla="*/ 5278776 h 6490252"/>
                <a:gd name="connsiteX37" fmla="*/ 4383157 w 9450275"/>
                <a:gd name="connsiteY37" fmla="*/ 5496874 h 6490252"/>
                <a:gd name="connsiteX38" fmla="*/ 4553166 w 9450275"/>
                <a:gd name="connsiteY38" fmla="*/ 5710016 h 6490252"/>
                <a:gd name="connsiteX39" fmla="*/ 4874847 w 9450275"/>
                <a:gd name="connsiteY39" fmla="*/ 5800567 h 6490252"/>
                <a:gd name="connsiteX40" fmla="*/ 5103221 w 9450275"/>
                <a:gd name="connsiteY40" fmla="*/ 5954075 h 6490252"/>
                <a:gd name="connsiteX41" fmla="*/ 5049738 w 9450275"/>
                <a:gd name="connsiteY41" fmla="*/ 6134641 h 6490252"/>
                <a:gd name="connsiteX42" fmla="*/ 4863639 w 9450275"/>
                <a:gd name="connsiteY42" fmla="*/ 6280967 h 6490252"/>
                <a:gd name="connsiteX43" fmla="*/ 3756221 w 9450275"/>
                <a:gd name="connsiteY43" fmla="*/ 6490252 h 6490252"/>
                <a:gd name="connsiteX44" fmla="*/ 2604052 w 9450275"/>
                <a:gd name="connsiteY44" fmla="*/ 6272126 h 6490252"/>
                <a:gd name="connsiteX45" fmla="*/ 2484783 w 9450275"/>
                <a:gd name="connsiteY45" fmla="*/ 6033587 h 6490252"/>
                <a:gd name="connsiteX46" fmla="*/ 2554357 w 9450275"/>
                <a:gd name="connsiteY46" fmla="*/ 5874561 h 6490252"/>
                <a:gd name="connsiteX47" fmla="*/ 3091070 w 9450275"/>
                <a:gd name="connsiteY47" fmla="*/ 5695656 h 6490252"/>
                <a:gd name="connsiteX48" fmla="*/ 3200400 w 9450275"/>
                <a:gd name="connsiteY48" fmla="*/ 5467056 h 6490252"/>
                <a:gd name="connsiteX49" fmla="*/ 2822713 w 9450275"/>
                <a:gd name="connsiteY49" fmla="*/ 5168882 h 6490252"/>
                <a:gd name="connsiteX50" fmla="*/ 0 w 9450275"/>
                <a:gd name="connsiteY50" fmla="*/ 5178822 h 6490252"/>
                <a:gd name="connsiteX51" fmla="*/ 19878 w 9450275"/>
                <a:gd name="connsiteY51" fmla="*/ 3369900 h 6490252"/>
                <a:gd name="connsiteX52" fmla="*/ 168965 w 9450275"/>
                <a:gd name="connsiteY52" fmla="*/ 3131361 h 6490252"/>
                <a:gd name="connsiteX53" fmla="*/ 457200 w 9450275"/>
                <a:gd name="connsiteY53" fmla="*/ 3031969 h 6490252"/>
                <a:gd name="connsiteX54" fmla="*/ 755374 w 9450275"/>
                <a:gd name="connsiteY54" fmla="*/ 3111482 h 6490252"/>
                <a:gd name="connsiteX55" fmla="*/ 944217 w 9450275"/>
                <a:gd name="connsiteY55" fmla="*/ 3350022 h 6490252"/>
                <a:gd name="connsiteX56" fmla="*/ 1033670 w 9450275"/>
                <a:gd name="connsiteY56" fmla="*/ 3509048 h 6490252"/>
                <a:gd name="connsiteX57" fmla="*/ 1202635 w 9450275"/>
                <a:gd name="connsiteY57" fmla="*/ 3538865 h 6490252"/>
                <a:gd name="connsiteX58" fmla="*/ 1520687 w 9450275"/>
                <a:gd name="connsiteY58" fmla="*/ 3459352 h 6490252"/>
                <a:gd name="connsiteX59" fmla="*/ 1977887 w 9450275"/>
                <a:gd name="connsiteY59" fmla="*/ 2624465 h 6490252"/>
                <a:gd name="connsiteX60" fmla="*/ 1580322 w 9450275"/>
                <a:gd name="connsiteY60" fmla="*/ 1809456 h 6490252"/>
                <a:gd name="connsiteX61" fmla="*/ 1172817 w 9450275"/>
                <a:gd name="connsiteY61" fmla="*/ 1710065 h 6490252"/>
                <a:gd name="connsiteX62" fmla="*/ 1013791 w 9450275"/>
                <a:gd name="connsiteY62" fmla="*/ 1789578 h 6490252"/>
                <a:gd name="connsiteX63" fmla="*/ 815009 w 9450275"/>
                <a:gd name="connsiteY63" fmla="*/ 2107630 h 6490252"/>
                <a:gd name="connsiteX64" fmla="*/ 665922 w 9450275"/>
                <a:gd name="connsiteY64" fmla="*/ 2177204 h 6490252"/>
                <a:gd name="connsiteX65" fmla="*/ 467139 w 9450275"/>
                <a:gd name="connsiteY65" fmla="*/ 2207022 h 6490252"/>
                <a:gd name="connsiteX66" fmla="*/ 149087 w 9450275"/>
                <a:gd name="connsiteY66" fmla="*/ 2067874 h 6490252"/>
                <a:gd name="connsiteX67" fmla="*/ 9939 w 9450275"/>
                <a:gd name="connsiteY67" fmla="*/ 1819395 h 6490252"/>
                <a:gd name="connsiteX68" fmla="*/ 0 w 9450275"/>
                <a:gd name="connsiteY68" fmla="*/ 30352 h 6490252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656"/>
                <a:gd name="connsiteX1" fmla="*/ 2812774 w 9450275"/>
                <a:gd name="connsiteY1" fmla="*/ 30352 h 6490656"/>
                <a:gd name="connsiteX2" fmla="*/ 3070534 w 9450275"/>
                <a:gd name="connsiteY2" fmla="*/ 108767 h 6490656"/>
                <a:gd name="connsiteX3" fmla="*/ 3180522 w 9450275"/>
                <a:gd name="connsiteY3" fmla="*/ 338465 h 6490656"/>
                <a:gd name="connsiteX4" fmla="*/ 3043076 w 9450275"/>
                <a:gd name="connsiteY4" fmla="*/ 544427 h 6490656"/>
                <a:gd name="connsiteX5" fmla="*/ 2656768 w 9450275"/>
                <a:gd name="connsiteY5" fmla="*/ 647142 h 6490656"/>
                <a:gd name="connsiteX6" fmla="*/ 2486485 w 9450275"/>
                <a:gd name="connsiteY6" fmla="*/ 782967 h 6490656"/>
                <a:gd name="connsiteX7" fmla="*/ 2526627 w 9450275"/>
                <a:gd name="connsiteY7" fmla="*/ 971810 h 6490656"/>
                <a:gd name="connsiteX8" fmla="*/ 2744244 w 9450275"/>
                <a:gd name="connsiteY8" fmla="*/ 1144097 h 6490656"/>
                <a:gd name="connsiteX9" fmla="*/ 3833758 w 9450275"/>
                <a:gd name="connsiteY9" fmla="*/ 1330746 h 6490656"/>
                <a:gd name="connsiteX10" fmla="*/ 4954792 w 9450275"/>
                <a:gd name="connsiteY10" fmla="*/ 1078944 h 6490656"/>
                <a:gd name="connsiteX11" fmla="*/ 5104924 w 9450275"/>
                <a:gd name="connsiteY11" fmla="*/ 825482 h 6490656"/>
                <a:gd name="connsiteX12" fmla="*/ 4927062 w 9450275"/>
                <a:gd name="connsiteY12" fmla="*/ 665357 h 6490656"/>
                <a:gd name="connsiteX13" fmla="*/ 4508961 w 9450275"/>
                <a:gd name="connsiteY13" fmla="*/ 526774 h 6490656"/>
                <a:gd name="connsiteX14" fmla="*/ 4391008 w 9450275"/>
                <a:gd name="connsiteY14" fmla="*/ 348404 h 6490656"/>
                <a:gd name="connsiteX15" fmla="*/ 4503085 w 9450275"/>
                <a:gd name="connsiteY15" fmla="*/ 98293 h 6490656"/>
                <a:gd name="connsiteX16" fmla="*/ 4811583 w 9450275"/>
                <a:gd name="connsiteY16" fmla="*/ 1662 h 6490656"/>
                <a:gd name="connsiteX17" fmla="*/ 7521176 w 9450275"/>
                <a:gd name="connsiteY17" fmla="*/ 0 h 6490656"/>
                <a:gd name="connsiteX18" fmla="*/ 7533861 w 9450275"/>
                <a:gd name="connsiteY18" fmla="*/ 1849213 h 6490656"/>
                <a:gd name="connsiteX19" fmla="*/ 7613374 w 9450275"/>
                <a:gd name="connsiteY19" fmla="*/ 2038056 h 6490656"/>
                <a:gd name="connsiteX20" fmla="*/ 7991061 w 9450275"/>
                <a:gd name="connsiteY20" fmla="*/ 2162309 h 6490656"/>
                <a:gd name="connsiteX21" fmla="*/ 8301534 w 9450275"/>
                <a:gd name="connsiteY21" fmla="*/ 2044703 h 6490656"/>
                <a:gd name="connsiteX22" fmla="*/ 8568188 w 9450275"/>
                <a:gd name="connsiteY22" fmla="*/ 1692412 h 6490656"/>
                <a:gd name="connsiteX23" fmla="*/ 8953454 w 9450275"/>
                <a:gd name="connsiteY23" fmla="*/ 1708967 h 6490656"/>
                <a:gd name="connsiteX24" fmla="*/ 9357827 w 9450275"/>
                <a:gd name="connsiteY24" fmla="*/ 2111487 h 6490656"/>
                <a:gd name="connsiteX25" fmla="*/ 9447939 w 9450275"/>
                <a:gd name="connsiteY25" fmla="*/ 2567589 h 6490656"/>
                <a:gd name="connsiteX26" fmla="*/ 9245752 w 9450275"/>
                <a:gd name="connsiteY26" fmla="*/ 3194318 h 6490656"/>
                <a:gd name="connsiteX27" fmla="*/ 8909909 w 9450275"/>
                <a:gd name="connsiteY27" fmla="*/ 3447217 h 6490656"/>
                <a:gd name="connsiteX28" fmla="*/ 8639850 w 9450275"/>
                <a:gd name="connsiteY28" fmla="*/ 3485313 h 6490656"/>
                <a:gd name="connsiteX29" fmla="*/ 8440296 w 9450275"/>
                <a:gd name="connsiteY29" fmla="*/ 3345095 h 6490656"/>
                <a:gd name="connsiteX30" fmla="*/ 8289236 w 9450275"/>
                <a:gd name="connsiteY30" fmla="*/ 3102107 h 6490656"/>
                <a:gd name="connsiteX31" fmla="*/ 7953006 w 9450275"/>
                <a:gd name="connsiteY31" fmla="*/ 2994438 h 6490656"/>
                <a:gd name="connsiteX32" fmla="*/ 7568785 w 9450275"/>
                <a:gd name="connsiteY32" fmla="*/ 3149043 h 6490656"/>
                <a:gd name="connsiteX33" fmla="*/ 7516343 w 9450275"/>
                <a:gd name="connsiteY33" fmla="*/ 3343939 h 6490656"/>
                <a:gd name="connsiteX34" fmla="*/ 7534521 w 9450275"/>
                <a:gd name="connsiteY34" fmla="*/ 5146808 h 6490656"/>
                <a:gd name="connsiteX35" fmla="*/ 4882858 w 9450275"/>
                <a:gd name="connsiteY35" fmla="*/ 5160605 h 6490656"/>
                <a:gd name="connsiteX36" fmla="*/ 4478758 w 9450275"/>
                <a:gd name="connsiteY36" fmla="*/ 5278776 h 6490656"/>
                <a:gd name="connsiteX37" fmla="*/ 4383157 w 9450275"/>
                <a:gd name="connsiteY37" fmla="*/ 5496874 h 6490656"/>
                <a:gd name="connsiteX38" fmla="*/ 4553166 w 9450275"/>
                <a:gd name="connsiteY38" fmla="*/ 5710016 h 6490656"/>
                <a:gd name="connsiteX39" fmla="*/ 4874847 w 9450275"/>
                <a:gd name="connsiteY39" fmla="*/ 5800567 h 6490656"/>
                <a:gd name="connsiteX40" fmla="*/ 5103221 w 9450275"/>
                <a:gd name="connsiteY40" fmla="*/ 5954075 h 6490656"/>
                <a:gd name="connsiteX41" fmla="*/ 5049738 w 9450275"/>
                <a:gd name="connsiteY41" fmla="*/ 6134641 h 6490656"/>
                <a:gd name="connsiteX42" fmla="*/ 4627508 w 9450275"/>
                <a:gd name="connsiteY42" fmla="*/ 6366505 h 6490656"/>
                <a:gd name="connsiteX43" fmla="*/ 3756221 w 9450275"/>
                <a:gd name="connsiteY43" fmla="*/ 6490252 h 6490656"/>
                <a:gd name="connsiteX44" fmla="*/ 2604052 w 9450275"/>
                <a:gd name="connsiteY44" fmla="*/ 6272126 h 6490656"/>
                <a:gd name="connsiteX45" fmla="*/ 2484783 w 9450275"/>
                <a:gd name="connsiteY45" fmla="*/ 6033587 h 6490656"/>
                <a:gd name="connsiteX46" fmla="*/ 2554357 w 9450275"/>
                <a:gd name="connsiteY46" fmla="*/ 5874561 h 6490656"/>
                <a:gd name="connsiteX47" fmla="*/ 3091070 w 9450275"/>
                <a:gd name="connsiteY47" fmla="*/ 5695656 h 6490656"/>
                <a:gd name="connsiteX48" fmla="*/ 3200400 w 9450275"/>
                <a:gd name="connsiteY48" fmla="*/ 5467056 h 6490656"/>
                <a:gd name="connsiteX49" fmla="*/ 2822713 w 9450275"/>
                <a:gd name="connsiteY49" fmla="*/ 5168882 h 6490656"/>
                <a:gd name="connsiteX50" fmla="*/ 0 w 9450275"/>
                <a:gd name="connsiteY50" fmla="*/ 5178822 h 6490656"/>
                <a:gd name="connsiteX51" fmla="*/ 19878 w 9450275"/>
                <a:gd name="connsiteY51" fmla="*/ 3369900 h 6490656"/>
                <a:gd name="connsiteX52" fmla="*/ 168965 w 9450275"/>
                <a:gd name="connsiteY52" fmla="*/ 3131361 h 6490656"/>
                <a:gd name="connsiteX53" fmla="*/ 457200 w 9450275"/>
                <a:gd name="connsiteY53" fmla="*/ 3031969 h 6490656"/>
                <a:gd name="connsiteX54" fmla="*/ 755374 w 9450275"/>
                <a:gd name="connsiteY54" fmla="*/ 3111482 h 6490656"/>
                <a:gd name="connsiteX55" fmla="*/ 944217 w 9450275"/>
                <a:gd name="connsiteY55" fmla="*/ 3350022 h 6490656"/>
                <a:gd name="connsiteX56" fmla="*/ 1033670 w 9450275"/>
                <a:gd name="connsiteY56" fmla="*/ 3509048 h 6490656"/>
                <a:gd name="connsiteX57" fmla="*/ 1202635 w 9450275"/>
                <a:gd name="connsiteY57" fmla="*/ 3538865 h 6490656"/>
                <a:gd name="connsiteX58" fmla="*/ 1520687 w 9450275"/>
                <a:gd name="connsiteY58" fmla="*/ 3459352 h 6490656"/>
                <a:gd name="connsiteX59" fmla="*/ 1977887 w 9450275"/>
                <a:gd name="connsiteY59" fmla="*/ 2624465 h 6490656"/>
                <a:gd name="connsiteX60" fmla="*/ 1580322 w 9450275"/>
                <a:gd name="connsiteY60" fmla="*/ 1809456 h 6490656"/>
                <a:gd name="connsiteX61" fmla="*/ 1172817 w 9450275"/>
                <a:gd name="connsiteY61" fmla="*/ 1710065 h 6490656"/>
                <a:gd name="connsiteX62" fmla="*/ 1013791 w 9450275"/>
                <a:gd name="connsiteY62" fmla="*/ 1789578 h 6490656"/>
                <a:gd name="connsiteX63" fmla="*/ 815009 w 9450275"/>
                <a:gd name="connsiteY63" fmla="*/ 2107630 h 6490656"/>
                <a:gd name="connsiteX64" fmla="*/ 665922 w 9450275"/>
                <a:gd name="connsiteY64" fmla="*/ 2177204 h 6490656"/>
                <a:gd name="connsiteX65" fmla="*/ 467139 w 9450275"/>
                <a:gd name="connsiteY65" fmla="*/ 2207022 h 6490656"/>
                <a:gd name="connsiteX66" fmla="*/ 149087 w 9450275"/>
                <a:gd name="connsiteY66" fmla="*/ 2067874 h 6490656"/>
                <a:gd name="connsiteX67" fmla="*/ 9939 w 9450275"/>
                <a:gd name="connsiteY67" fmla="*/ 1819395 h 6490656"/>
                <a:gd name="connsiteX68" fmla="*/ 0 w 9450275"/>
                <a:gd name="connsiteY68" fmla="*/ 30352 h 6490656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604052 w 9450275"/>
                <a:gd name="connsiteY44" fmla="*/ 6272126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149087 w 9450275"/>
                <a:gd name="connsiteY65" fmla="*/ 2067874 h 6490838"/>
                <a:gd name="connsiteX66" fmla="*/ 9939 w 9450275"/>
                <a:gd name="connsiteY66" fmla="*/ 1819395 h 6490838"/>
                <a:gd name="connsiteX67" fmla="*/ 0 w 9450275"/>
                <a:gd name="connsiteY67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450275" h="6490838">
                  <a:moveTo>
                    <a:pt x="0" y="30352"/>
                  </a:moveTo>
                  <a:lnTo>
                    <a:pt x="2812774" y="30352"/>
                  </a:lnTo>
                  <a:cubicBezTo>
                    <a:pt x="2993878" y="40854"/>
                    <a:pt x="3012987" y="56875"/>
                    <a:pt x="3070534" y="108767"/>
                  </a:cubicBezTo>
                  <a:cubicBezTo>
                    <a:pt x="3143806" y="178896"/>
                    <a:pt x="3178638" y="202115"/>
                    <a:pt x="3180522" y="338465"/>
                  </a:cubicBezTo>
                  <a:cubicBezTo>
                    <a:pt x="3186875" y="449428"/>
                    <a:pt x="3135569" y="458297"/>
                    <a:pt x="3043076" y="544427"/>
                  </a:cubicBezTo>
                  <a:cubicBezTo>
                    <a:pt x="2885933" y="598899"/>
                    <a:pt x="2769979" y="606466"/>
                    <a:pt x="2656768" y="647142"/>
                  </a:cubicBezTo>
                  <a:cubicBezTo>
                    <a:pt x="2567059" y="679540"/>
                    <a:pt x="2513043" y="711939"/>
                    <a:pt x="2486485" y="782967"/>
                  </a:cubicBezTo>
                  <a:cubicBezTo>
                    <a:pt x="2476070" y="857871"/>
                    <a:pt x="2484874" y="913461"/>
                    <a:pt x="2526627" y="971810"/>
                  </a:cubicBezTo>
                  <a:cubicBezTo>
                    <a:pt x="2614724" y="1052233"/>
                    <a:pt x="2642417" y="1088507"/>
                    <a:pt x="2744244" y="1144097"/>
                  </a:cubicBezTo>
                  <a:cubicBezTo>
                    <a:pt x="3089111" y="1275295"/>
                    <a:pt x="3403773" y="1309917"/>
                    <a:pt x="3833758" y="1330746"/>
                  </a:cubicBezTo>
                  <a:cubicBezTo>
                    <a:pt x="4465533" y="1307516"/>
                    <a:pt x="4603082" y="1245657"/>
                    <a:pt x="4954792" y="1078944"/>
                  </a:cubicBezTo>
                  <a:cubicBezTo>
                    <a:pt x="5078054" y="997217"/>
                    <a:pt x="5107965" y="918247"/>
                    <a:pt x="5104924" y="825482"/>
                  </a:cubicBezTo>
                  <a:cubicBezTo>
                    <a:pt x="5087737" y="704046"/>
                    <a:pt x="5004654" y="706775"/>
                    <a:pt x="4927062" y="665357"/>
                  </a:cubicBezTo>
                  <a:cubicBezTo>
                    <a:pt x="4787695" y="619163"/>
                    <a:pt x="4648328" y="584005"/>
                    <a:pt x="4508961" y="526774"/>
                  </a:cubicBezTo>
                  <a:cubicBezTo>
                    <a:pt x="4430288" y="467317"/>
                    <a:pt x="4395547" y="421657"/>
                    <a:pt x="4391008" y="348404"/>
                  </a:cubicBezTo>
                  <a:cubicBezTo>
                    <a:pt x="4396334" y="204330"/>
                    <a:pt x="4434609" y="167867"/>
                    <a:pt x="4503085" y="98293"/>
                  </a:cubicBezTo>
                  <a:cubicBezTo>
                    <a:pt x="4605003" y="32051"/>
                    <a:pt x="4709666" y="1682"/>
                    <a:pt x="4811583" y="1662"/>
                  </a:cubicBezTo>
                  <a:lnTo>
                    <a:pt x="7521176" y="0"/>
                  </a:lnTo>
                  <a:cubicBezTo>
                    <a:pt x="7525404" y="616404"/>
                    <a:pt x="7529633" y="1232809"/>
                    <a:pt x="7533861" y="1849213"/>
                  </a:cubicBezTo>
                  <a:cubicBezTo>
                    <a:pt x="7538399" y="1939755"/>
                    <a:pt x="7559413" y="1986146"/>
                    <a:pt x="7613374" y="2038056"/>
                  </a:cubicBezTo>
                  <a:cubicBezTo>
                    <a:pt x="7720051" y="2129141"/>
                    <a:pt x="7859674" y="2170558"/>
                    <a:pt x="7991061" y="2162309"/>
                  </a:cubicBezTo>
                  <a:cubicBezTo>
                    <a:pt x="8128416" y="2167256"/>
                    <a:pt x="8221839" y="2117017"/>
                    <a:pt x="8301534" y="2044703"/>
                  </a:cubicBezTo>
                  <a:cubicBezTo>
                    <a:pt x="8390419" y="1925433"/>
                    <a:pt x="8438118" y="1781330"/>
                    <a:pt x="8568188" y="1692412"/>
                  </a:cubicBezTo>
                  <a:cubicBezTo>
                    <a:pt x="8729557" y="1648262"/>
                    <a:pt x="8833270" y="1670337"/>
                    <a:pt x="8953454" y="1708967"/>
                  </a:cubicBezTo>
                  <a:cubicBezTo>
                    <a:pt x="9211802" y="1833024"/>
                    <a:pt x="9258730" y="1935004"/>
                    <a:pt x="9357827" y="2111487"/>
                  </a:cubicBezTo>
                  <a:cubicBezTo>
                    <a:pt x="9445524" y="2293874"/>
                    <a:pt x="9456342" y="2321740"/>
                    <a:pt x="9447939" y="2567589"/>
                  </a:cubicBezTo>
                  <a:cubicBezTo>
                    <a:pt x="9425390" y="2864795"/>
                    <a:pt x="9369892" y="2999206"/>
                    <a:pt x="9245752" y="3194318"/>
                  </a:cubicBezTo>
                  <a:cubicBezTo>
                    <a:pt x="9138381" y="3308049"/>
                    <a:pt x="9083177" y="3361077"/>
                    <a:pt x="8909909" y="3447217"/>
                  </a:cubicBezTo>
                  <a:cubicBezTo>
                    <a:pt x="8819889" y="3459916"/>
                    <a:pt x="8765565" y="3494688"/>
                    <a:pt x="8639850" y="3485313"/>
                  </a:cubicBezTo>
                  <a:cubicBezTo>
                    <a:pt x="8551366" y="3463407"/>
                    <a:pt x="8490339" y="3413909"/>
                    <a:pt x="8440296" y="3345095"/>
                  </a:cubicBezTo>
                  <a:cubicBezTo>
                    <a:pt x="8387197" y="3262260"/>
                    <a:pt x="8347828" y="3176665"/>
                    <a:pt x="8289236" y="3102107"/>
                  </a:cubicBezTo>
                  <a:cubicBezTo>
                    <a:pt x="8160686" y="3011952"/>
                    <a:pt x="8117251" y="2999056"/>
                    <a:pt x="7953006" y="2994438"/>
                  </a:cubicBezTo>
                  <a:cubicBezTo>
                    <a:pt x="7770018" y="2995386"/>
                    <a:pt x="7677640" y="3040483"/>
                    <a:pt x="7568785" y="3149043"/>
                  </a:cubicBezTo>
                  <a:cubicBezTo>
                    <a:pt x="7527509" y="3245281"/>
                    <a:pt x="7521926" y="3244943"/>
                    <a:pt x="7516343" y="3343939"/>
                  </a:cubicBezTo>
                  <a:lnTo>
                    <a:pt x="7534521" y="5146808"/>
                  </a:lnTo>
                  <a:lnTo>
                    <a:pt x="4882858" y="5160605"/>
                  </a:lnTo>
                  <a:cubicBezTo>
                    <a:pt x="4646567" y="5180680"/>
                    <a:pt x="4577764" y="5214553"/>
                    <a:pt x="4478758" y="5278776"/>
                  </a:cubicBezTo>
                  <a:cubicBezTo>
                    <a:pt x="4391977" y="5359754"/>
                    <a:pt x="4382075" y="5415897"/>
                    <a:pt x="4383157" y="5496874"/>
                  </a:cubicBezTo>
                  <a:cubicBezTo>
                    <a:pt x="4403217" y="5600113"/>
                    <a:pt x="4437006" y="5648168"/>
                    <a:pt x="4553166" y="5710016"/>
                  </a:cubicBezTo>
                  <a:cubicBezTo>
                    <a:pt x="4660394" y="5759514"/>
                    <a:pt x="4767620" y="5770383"/>
                    <a:pt x="4874847" y="5800567"/>
                  </a:cubicBezTo>
                  <a:cubicBezTo>
                    <a:pt x="5048903" y="5848978"/>
                    <a:pt x="5052723" y="5864277"/>
                    <a:pt x="5103221" y="5954075"/>
                  </a:cubicBezTo>
                  <a:cubicBezTo>
                    <a:pt x="5088139" y="6015183"/>
                    <a:pt x="5111497" y="6032143"/>
                    <a:pt x="5049738" y="6134641"/>
                  </a:cubicBezTo>
                  <a:cubicBezTo>
                    <a:pt x="4976722" y="6215609"/>
                    <a:pt x="4821336" y="6321409"/>
                    <a:pt x="4630254" y="6380301"/>
                  </a:cubicBezTo>
                  <a:cubicBezTo>
                    <a:pt x="4305046" y="6472137"/>
                    <a:pt x="4183020" y="6494991"/>
                    <a:pt x="3756221" y="6490252"/>
                  </a:cubicBezTo>
                  <a:cubicBezTo>
                    <a:pt x="3215660" y="6486524"/>
                    <a:pt x="3012820" y="6391744"/>
                    <a:pt x="2919809" y="6368701"/>
                  </a:cubicBezTo>
                  <a:cubicBezTo>
                    <a:pt x="2637515" y="6251478"/>
                    <a:pt x="2530947" y="6159089"/>
                    <a:pt x="2484783" y="6033587"/>
                  </a:cubicBezTo>
                  <a:cubicBezTo>
                    <a:pt x="2450315" y="5941029"/>
                    <a:pt x="2484487" y="5887100"/>
                    <a:pt x="2532391" y="5841449"/>
                  </a:cubicBezTo>
                  <a:cubicBezTo>
                    <a:pt x="2713126" y="5759740"/>
                    <a:pt x="2885624" y="5738736"/>
                    <a:pt x="3055376" y="5665304"/>
                  </a:cubicBezTo>
                  <a:cubicBezTo>
                    <a:pt x="3155886" y="5591863"/>
                    <a:pt x="3187754" y="5474275"/>
                    <a:pt x="3167453" y="5389797"/>
                  </a:cubicBezTo>
                  <a:cubicBezTo>
                    <a:pt x="3041558" y="5169918"/>
                    <a:pt x="2940371" y="5181816"/>
                    <a:pt x="2822713" y="5168882"/>
                  </a:cubicBezTo>
                  <a:lnTo>
                    <a:pt x="0" y="5178822"/>
                  </a:lnTo>
                  <a:lnTo>
                    <a:pt x="19878" y="3369900"/>
                  </a:lnTo>
                  <a:cubicBezTo>
                    <a:pt x="36626" y="3246238"/>
                    <a:pt x="89067" y="3158449"/>
                    <a:pt x="163474" y="3109287"/>
                  </a:cubicBezTo>
                  <a:cubicBezTo>
                    <a:pt x="277857" y="3017292"/>
                    <a:pt x="348308" y="3016354"/>
                    <a:pt x="457200" y="3007136"/>
                  </a:cubicBezTo>
                  <a:cubicBezTo>
                    <a:pt x="595031" y="3008807"/>
                    <a:pt x="658729" y="3010476"/>
                    <a:pt x="782831" y="3083888"/>
                  </a:cubicBezTo>
                  <a:cubicBezTo>
                    <a:pt x="864083" y="3178119"/>
                    <a:pt x="860220" y="3189571"/>
                    <a:pt x="914015" y="3278282"/>
                  </a:cubicBezTo>
                  <a:cubicBezTo>
                    <a:pt x="944748" y="3331290"/>
                    <a:pt x="967245" y="3376021"/>
                    <a:pt x="1006214" y="3437307"/>
                  </a:cubicBezTo>
                  <a:cubicBezTo>
                    <a:pt x="1066195" y="3479436"/>
                    <a:pt x="1134414" y="3502255"/>
                    <a:pt x="1246565" y="3502995"/>
                  </a:cubicBezTo>
                  <a:cubicBezTo>
                    <a:pt x="1398344" y="3488448"/>
                    <a:pt x="1511684" y="3443549"/>
                    <a:pt x="1600312" y="3382093"/>
                  </a:cubicBezTo>
                  <a:cubicBezTo>
                    <a:pt x="1923862" y="3068846"/>
                    <a:pt x="1931655" y="2934953"/>
                    <a:pt x="1977887" y="2624465"/>
                  </a:cubicBezTo>
                  <a:cubicBezTo>
                    <a:pt x="1979905" y="2405222"/>
                    <a:pt x="1918773" y="2249441"/>
                    <a:pt x="1786251" y="1977771"/>
                  </a:cubicBezTo>
                  <a:cubicBezTo>
                    <a:pt x="1598247" y="1761610"/>
                    <a:pt x="1426717" y="1675132"/>
                    <a:pt x="1183799" y="1693509"/>
                  </a:cubicBezTo>
                  <a:cubicBezTo>
                    <a:pt x="1092350" y="1703458"/>
                    <a:pt x="1058563" y="1743758"/>
                    <a:pt x="1013791" y="1789578"/>
                  </a:cubicBezTo>
                  <a:cubicBezTo>
                    <a:pt x="947530" y="1895595"/>
                    <a:pt x="944422" y="1938151"/>
                    <a:pt x="806772" y="2093834"/>
                  </a:cubicBezTo>
                  <a:cubicBezTo>
                    <a:pt x="679969" y="2163409"/>
                    <a:pt x="545177" y="2194333"/>
                    <a:pt x="368293" y="2173910"/>
                  </a:cubicBezTo>
                  <a:cubicBezTo>
                    <a:pt x="114302" y="2094368"/>
                    <a:pt x="19562" y="1965160"/>
                    <a:pt x="9939" y="1819395"/>
                  </a:cubicBezTo>
                  <a:lnTo>
                    <a:pt x="0" y="3035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49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tlCol="0" anchor="ctr"/>
            <a:lstStyle/>
            <a:p>
              <a:endParaRPr lang="ru-RU" sz="1600" b="1" dirty="0" smtClean="0">
                <a:solidFill>
                  <a:schemeClr val="tx1"/>
                </a:solidFill>
              </a:endParaRPr>
            </a:p>
            <a:p>
              <a:endParaRPr lang="ru-RU" sz="1000" b="1" dirty="0" smtClean="0">
                <a:solidFill>
                  <a:schemeClr val="tx1"/>
                </a:solidFill>
              </a:endParaRPr>
            </a:p>
            <a:p>
              <a:endParaRPr lang="ru-RU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rot="19639856">
              <a:off x="7483511" y="1600000"/>
              <a:ext cx="20611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600" b="1" dirty="0"/>
                <a:t>Управление </a:t>
              </a:r>
            </a:p>
            <a:p>
              <a:r>
                <a:rPr lang="ru-RU" sz="1600" b="1" dirty="0"/>
                <a:t>печатью</a:t>
              </a:r>
            </a:p>
            <a:p>
              <a:endParaRPr lang="ru-RU" sz="1600" dirty="0" err="1" smtClean="0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7092178" y="4079517"/>
            <a:ext cx="2647006" cy="1809145"/>
            <a:chOff x="7092178" y="4079517"/>
            <a:chExt cx="2647006" cy="1809145"/>
          </a:xfrm>
        </p:grpSpPr>
        <p:sp>
          <p:nvSpPr>
            <p:cNvPr id="42" name="Freeform 41"/>
            <p:cNvSpPr>
              <a:spLocks noChangeAspect="1"/>
            </p:cNvSpPr>
            <p:nvPr/>
          </p:nvSpPr>
          <p:spPr>
            <a:xfrm>
              <a:off x="7092178" y="4079517"/>
              <a:ext cx="2647006" cy="1809145"/>
            </a:xfrm>
            <a:custGeom>
              <a:avLst/>
              <a:gdLst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28690 h 6518942"/>
                <a:gd name="connsiteX1" fmla="*/ 2812774 w 9491870"/>
                <a:gd name="connsiteY1" fmla="*/ 28690 h 6518942"/>
                <a:gd name="connsiteX2" fmla="*/ 3070534 w 9491870"/>
                <a:gd name="connsiteY2" fmla="*/ 107105 h 6518942"/>
                <a:gd name="connsiteX3" fmla="*/ 3180522 w 9491870"/>
                <a:gd name="connsiteY3" fmla="*/ 336803 h 6518942"/>
                <a:gd name="connsiteX4" fmla="*/ 3043076 w 9491870"/>
                <a:gd name="connsiteY4" fmla="*/ 542765 h 6518942"/>
                <a:gd name="connsiteX5" fmla="*/ 2656768 w 9491870"/>
                <a:gd name="connsiteY5" fmla="*/ 645480 h 6518942"/>
                <a:gd name="connsiteX6" fmla="*/ 2486485 w 9491870"/>
                <a:gd name="connsiteY6" fmla="*/ 781305 h 6518942"/>
                <a:gd name="connsiteX7" fmla="*/ 2526627 w 9491870"/>
                <a:gd name="connsiteY7" fmla="*/ 970148 h 6518942"/>
                <a:gd name="connsiteX8" fmla="*/ 2744244 w 9491870"/>
                <a:gd name="connsiteY8" fmla="*/ 1142435 h 6518942"/>
                <a:gd name="connsiteX9" fmla="*/ 3833758 w 9491870"/>
                <a:gd name="connsiteY9" fmla="*/ 1329084 h 6518942"/>
                <a:gd name="connsiteX10" fmla="*/ 4954792 w 9491870"/>
                <a:gd name="connsiteY10" fmla="*/ 1077282 h 6518942"/>
                <a:gd name="connsiteX11" fmla="*/ 5104924 w 9491870"/>
                <a:gd name="connsiteY11" fmla="*/ 823820 h 6518942"/>
                <a:gd name="connsiteX12" fmla="*/ 4927062 w 9491870"/>
                <a:gd name="connsiteY12" fmla="*/ 663695 h 6518942"/>
                <a:gd name="connsiteX13" fmla="*/ 4508961 w 9491870"/>
                <a:gd name="connsiteY13" fmla="*/ 525112 h 6518942"/>
                <a:gd name="connsiteX14" fmla="*/ 4391008 w 9491870"/>
                <a:gd name="connsiteY14" fmla="*/ 346742 h 6518942"/>
                <a:gd name="connsiteX15" fmla="*/ 4503085 w 9491870"/>
                <a:gd name="connsiteY15" fmla="*/ 96631 h 6518942"/>
                <a:gd name="connsiteX16" fmla="*/ 4811583 w 9491870"/>
                <a:gd name="connsiteY16" fmla="*/ 0 h 6518942"/>
                <a:gd name="connsiteX17" fmla="*/ 7523922 w 9491870"/>
                <a:gd name="connsiteY17" fmla="*/ 28690 h 6518942"/>
                <a:gd name="connsiteX18" fmla="*/ 7533861 w 9491870"/>
                <a:gd name="connsiteY18" fmla="*/ 1847551 h 6518942"/>
                <a:gd name="connsiteX19" fmla="*/ 7613374 w 9491870"/>
                <a:gd name="connsiteY19" fmla="*/ 2036394 h 6518942"/>
                <a:gd name="connsiteX20" fmla="*/ 7991061 w 9491870"/>
                <a:gd name="connsiteY20" fmla="*/ 2185481 h 6518942"/>
                <a:gd name="connsiteX21" fmla="*/ 8328991 w 9491870"/>
                <a:gd name="connsiteY21" fmla="*/ 2076151 h 6518942"/>
                <a:gd name="connsiteX22" fmla="*/ 8507896 w 9491870"/>
                <a:gd name="connsiteY22" fmla="*/ 1807794 h 6518942"/>
                <a:gd name="connsiteX23" fmla="*/ 8587409 w 9491870"/>
                <a:gd name="connsiteY23" fmla="*/ 1718342 h 6518942"/>
                <a:gd name="connsiteX24" fmla="*/ 8945217 w 9491870"/>
                <a:gd name="connsiteY24" fmla="*/ 1718342 h 6518942"/>
                <a:gd name="connsiteX25" fmla="*/ 9382539 w 9491870"/>
                <a:gd name="connsiteY25" fmla="*/ 2096029 h 6518942"/>
                <a:gd name="connsiteX26" fmla="*/ 9491870 w 9491870"/>
                <a:gd name="connsiteY26" fmla="*/ 2563168 h 6518942"/>
                <a:gd name="connsiteX27" fmla="*/ 9273209 w 9491870"/>
                <a:gd name="connsiteY27" fmla="*/ 3209212 h 6518942"/>
                <a:gd name="connsiteX28" fmla="*/ 8915400 w 9491870"/>
                <a:gd name="connsiteY28" fmla="*/ 3467629 h 6518942"/>
                <a:gd name="connsiteX29" fmla="*/ 8637104 w 9491870"/>
                <a:gd name="connsiteY29" fmla="*/ 3497447 h 6518942"/>
                <a:gd name="connsiteX30" fmla="*/ 8497957 w 9491870"/>
                <a:gd name="connsiteY30" fmla="*/ 3417933 h 6518942"/>
                <a:gd name="connsiteX31" fmla="*/ 8289235 w 9491870"/>
                <a:gd name="connsiteY31" fmla="*/ 3119760 h 6518942"/>
                <a:gd name="connsiteX32" fmla="*/ 7961244 w 9491870"/>
                <a:gd name="connsiteY32" fmla="*/ 3020368 h 6518942"/>
                <a:gd name="connsiteX33" fmla="*/ 7593496 w 9491870"/>
                <a:gd name="connsiteY33" fmla="*/ 3169455 h 6518942"/>
                <a:gd name="connsiteX34" fmla="*/ 7543800 w 9491870"/>
                <a:gd name="connsiteY34" fmla="*/ 3328481 h 6518942"/>
                <a:gd name="connsiteX35" fmla="*/ 7553739 w 9491870"/>
                <a:gd name="connsiteY35" fmla="*/ 5167220 h 6518942"/>
                <a:gd name="connsiteX36" fmla="*/ 4880113 w 9491870"/>
                <a:gd name="connsiteY36" fmla="*/ 5167220 h 6518942"/>
                <a:gd name="connsiteX37" fmla="*/ 4492487 w 9491870"/>
                <a:gd name="connsiteY37" fmla="*/ 5296429 h 6518942"/>
                <a:gd name="connsiteX38" fmla="*/ 4383157 w 9491870"/>
                <a:gd name="connsiteY38" fmla="*/ 5495212 h 6518942"/>
                <a:gd name="connsiteX39" fmla="*/ 4542183 w 9491870"/>
                <a:gd name="connsiteY39" fmla="*/ 5713873 h 6518942"/>
                <a:gd name="connsiteX40" fmla="*/ 4721087 w 9491870"/>
                <a:gd name="connsiteY40" fmla="*/ 5793386 h 6518942"/>
                <a:gd name="connsiteX41" fmla="*/ 4800600 w 9491870"/>
                <a:gd name="connsiteY41" fmla="*/ 5823203 h 6518942"/>
                <a:gd name="connsiteX42" fmla="*/ 4870174 w 9491870"/>
                <a:gd name="connsiteY42" fmla="*/ 5843081 h 6518942"/>
                <a:gd name="connsiteX43" fmla="*/ 4909931 w 9491870"/>
                <a:gd name="connsiteY43" fmla="*/ 5862960 h 6518942"/>
                <a:gd name="connsiteX44" fmla="*/ 4939748 w 9491870"/>
                <a:gd name="connsiteY44" fmla="*/ 5872899 h 6518942"/>
                <a:gd name="connsiteX45" fmla="*/ 5108713 w 9491870"/>
                <a:gd name="connsiteY45" fmla="*/ 5952412 h 6518942"/>
                <a:gd name="connsiteX46" fmla="*/ 5068957 w 9491870"/>
                <a:gd name="connsiteY46" fmla="*/ 6141255 h 6518942"/>
                <a:gd name="connsiteX47" fmla="*/ 4880113 w 9491870"/>
                <a:gd name="connsiteY47" fmla="*/ 6290342 h 6518942"/>
                <a:gd name="connsiteX48" fmla="*/ 3816626 w 9491870"/>
                <a:gd name="connsiteY48" fmla="*/ 6518942 h 6518942"/>
                <a:gd name="connsiteX49" fmla="*/ 2604052 w 9491870"/>
                <a:gd name="connsiteY49" fmla="*/ 6270464 h 6518942"/>
                <a:gd name="connsiteX50" fmla="*/ 2484783 w 9491870"/>
                <a:gd name="connsiteY50" fmla="*/ 6031925 h 6518942"/>
                <a:gd name="connsiteX51" fmla="*/ 2554357 w 9491870"/>
                <a:gd name="connsiteY51" fmla="*/ 5872899 h 6518942"/>
                <a:gd name="connsiteX52" fmla="*/ 3091070 w 9491870"/>
                <a:gd name="connsiteY52" fmla="*/ 5693994 h 6518942"/>
                <a:gd name="connsiteX53" fmla="*/ 3200400 w 9491870"/>
                <a:gd name="connsiteY53" fmla="*/ 5465394 h 6518942"/>
                <a:gd name="connsiteX54" fmla="*/ 2822713 w 9491870"/>
                <a:gd name="connsiteY54" fmla="*/ 5167220 h 6518942"/>
                <a:gd name="connsiteX55" fmla="*/ 0 w 9491870"/>
                <a:gd name="connsiteY55" fmla="*/ 5177160 h 6518942"/>
                <a:gd name="connsiteX56" fmla="*/ 19878 w 9491870"/>
                <a:gd name="connsiteY56" fmla="*/ 3368238 h 6518942"/>
                <a:gd name="connsiteX57" fmla="*/ 168965 w 9491870"/>
                <a:gd name="connsiteY57" fmla="*/ 3129699 h 6518942"/>
                <a:gd name="connsiteX58" fmla="*/ 457200 w 9491870"/>
                <a:gd name="connsiteY58" fmla="*/ 3030307 h 6518942"/>
                <a:gd name="connsiteX59" fmla="*/ 755374 w 9491870"/>
                <a:gd name="connsiteY59" fmla="*/ 3109820 h 6518942"/>
                <a:gd name="connsiteX60" fmla="*/ 944217 w 9491870"/>
                <a:gd name="connsiteY60" fmla="*/ 3348360 h 6518942"/>
                <a:gd name="connsiteX61" fmla="*/ 1033670 w 9491870"/>
                <a:gd name="connsiteY61" fmla="*/ 3507386 h 6518942"/>
                <a:gd name="connsiteX62" fmla="*/ 1202635 w 9491870"/>
                <a:gd name="connsiteY62" fmla="*/ 3537203 h 6518942"/>
                <a:gd name="connsiteX63" fmla="*/ 1520687 w 9491870"/>
                <a:gd name="connsiteY63" fmla="*/ 3457690 h 6518942"/>
                <a:gd name="connsiteX64" fmla="*/ 1977887 w 9491870"/>
                <a:gd name="connsiteY64" fmla="*/ 2622803 h 6518942"/>
                <a:gd name="connsiteX65" fmla="*/ 1580322 w 9491870"/>
                <a:gd name="connsiteY65" fmla="*/ 1807794 h 6518942"/>
                <a:gd name="connsiteX66" fmla="*/ 1172817 w 9491870"/>
                <a:gd name="connsiteY66" fmla="*/ 1708403 h 6518942"/>
                <a:gd name="connsiteX67" fmla="*/ 1013791 w 9491870"/>
                <a:gd name="connsiteY67" fmla="*/ 1787916 h 6518942"/>
                <a:gd name="connsiteX68" fmla="*/ 815009 w 9491870"/>
                <a:gd name="connsiteY68" fmla="*/ 2105968 h 6518942"/>
                <a:gd name="connsiteX69" fmla="*/ 665922 w 9491870"/>
                <a:gd name="connsiteY69" fmla="*/ 2175542 h 6518942"/>
                <a:gd name="connsiteX70" fmla="*/ 467139 w 9491870"/>
                <a:gd name="connsiteY70" fmla="*/ 2205360 h 6518942"/>
                <a:gd name="connsiteX71" fmla="*/ 149087 w 9491870"/>
                <a:gd name="connsiteY71" fmla="*/ 2066212 h 6518942"/>
                <a:gd name="connsiteX72" fmla="*/ 9939 w 9491870"/>
                <a:gd name="connsiteY72" fmla="*/ 1817733 h 6518942"/>
                <a:gd name="connsiteX73" fmla="*/ 0 w 9491870"/>
                <a:gd name="connsiteY73" fmla="*/ 28690 h 6518942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87143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87409 w 9491870"/>
                <a:gd name="connsiteY22" fmla="*/ 1720004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57827 w 9491870"/>
                <a:gd name="connsiteY24" fmla="*/ 2111487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47939"/>
                <a:gd name="connsiteY0" fmla="*/ 30352 h 6520604"/>
                <a:gd name="connsiteX1" fmla="*/ 2812774 w 9447939"/>
                <a:gd name="connsiteY1" fmla="*/ 30352 h 6520604"/>
                <a:gd name="connsiteX2" fmla="*/ 3070534 w 9447939"/>
                <a:gd name="connsiteY2" fmla="*/ 108767 h 6520604"/>
                <a:gd name="connsiteX3" fmla="*/ 3180522 w 9447939"/>
                <a:gd name="connsiteY3" fmla="*/ 338465 h 6520604"/>
                <a:gd name="connsiteX4" fmla="*/ 3043076 w 9447939"/>
                <a:gd name="connsiteY4" fmla="*/ 544427 h 6520604"/>
                <a:gd name="connsiteX5" fmla="*/ 2656768 w 9447939"/>
                <a:gd name="connsiteY5" fmla="*/ 647142 h 6520604"/>
                <a:gd name="connsiteX6" fmla="*/ 2486485 w 9447939"/>
                <a:gd name="connsiteY6" fmla="*/ 782967 h 6520604"/>
                <a:gd name="connsiteX7" fmla="*/ 2526627 w 9447939"/>
                <a:gd name="connsiteY7" fmla="*/ 971810 h 6520604"/>
                <a:gd name="connsiteX8" fmla="*/ 2744244 w 9447939"/>
                <a:gd name="connsiteY8" fmla="*/ 1144097 h 6520604"/>
                <a:gd name="connsiteX9" fmla="*/ 3833758 w 9447939"/>
                <a:gd name="connsiteY9" fmla="*/ 1330746 h 6520604"/>
                <a:gd name="connsiteX10" fmla="*/ 4954792 w 9447939"/>
                <a:gd name="connsiteY10" fmla="*/ 1078944 h 6520604"/>
                <a:gd name="connsiteX11" fmla="*/ 5104924 w 9447939"/>
                <a:gd name="connsiteY11" fmla="*/ 825482 h 6520604"/>
                <a:gd name="connsiteX12" fmla="*/ 4927062 w 9447939"/>
                <a:gd name="connsiteY12" fmla="*/ 665357 h 6520604"/>
                <a:gd name="connsiteX13" fmla="*/ 4508961 w 9447939"/>
                <a:gd name="connsiteY13" fmla="*/ 526774 h 6520604"/>
                <a:gd name="connsiteX14" fmla="*/ 4391008 w 9447939"/>
                <a:gd name="connsiteY14" fmla="*/ 348404 h 6520604"/>
                <a:gd name="connsiteX15" fmla="*/ 4503085 w 9447939"/>
                <a:gd name="connsiteY15" fmla="*/ 98293 h 6520604"/>
                <a:gd name="connsiteX16" fmla="*/ 4811583 w 9447939"/>
                <a:gd name="connsiteY16" fmla="*/ 1662 h 6520604"/>
                <a:gd name="connsiteX17" fmla="*/ 7521176 w 9447939"/>
                <a:gd name="connsiteY17" fmla="*/ 0 h 6520604"/>
                <a:gd name="connsiteX18" fmla="*/ 7533861 w 9447939"/>
                <a:gd name="connsiteY18" fmla="*/ 1849213 h 6520604"/>
                <a:gd name="connsiteX19" fmla="*/ 7613374 w 9447939"/>
                <a:gd name="connsiteY19" fmla="*/ 2038056 h 6520604"/>
                <a:gd name="connsiteX20" fmla="*/ 7991061 w 9447939"/>
                <a:gd name="connsiteY20" fmla="*/ 2162309 h 6520604"/>
                <a:gd name="connsiteX21" fmla="*/ 8301534 w 9447939"/>
                <a:gd name="connsiteY21" fmla="*/ 2044703 h 6520604"/>
                <a:gd name="connsiteX22" fmla="*/ 8568188 w 9447939"/>
                <a:gd name="connsiteY22" fmla="*/ 1692412 h 6520604"/>
                <a:gd name="connsiteX23" fmla="*/ 8953454 w 9447939"/>
                <a:gd name="connsiteY23" fmla="*/ 1708967 h 6520604"/>
                <a:gd name="connsiteX24" fmla="*/ 9357827 w 9447939"/>
                <a:gd name="connsiteY24" fmla="*/ 2111487 h 6520604"/>
                <a:gd name="connsiteX25" fmla="*/ 9447939 w 9447939"/>
                <a:gd name="connsiteY25" fmla="*/ 2567589 h 6520604"/>
                <a:gd name="connsiteX26" fmla="*/ 9273209 w 9447939"/>
                <a:gd name="connsiteY26" fmla="*/ 3210874 h 6520604"/>
                <a:gd name="connsiteX27" fmla="*/ 8915400 w 9447939"/>
                <a:gd name="connsiteY27" fmla="*/ 3469291 h 6520604"/>
                <a:gd name="connsiteX28" fmla="*/ 8637104 w 9447939"/>
                <a:gd name="connsiteY28" fmla="*/ 3499109 h 6520604"/>
                <a:gd name="connsiteX29" fmla="*/ 8497957 w 9447939"/>
                <a:gd name="connsiteY29" fmla="*/ 3419595 h 6520604"/>
                <a:gd name="connsiteX30" fmla="*/ 8289235 w 9447939"/>
                <a:gd name="connsiteY30" fmla="*/ 3121422 h 6520604"/>
                <a:gd name="connsiteX31" fmla="*/ 7961244 w 9447939"/>
                <a:gd name="connsiteY31" fmla="*/ 3022030 h 6520604"/>
                <a:gd name="connsiteX32" fmla="*/ 7593496 w 9447939"/>
                <a:gd name="connsiteY32" fmla="*/ 3171117 h 6520604"/>
                <a:gd name="connsiteX33" fmla="*/ 7543800 w 9447939"/>
                <a:gd name="connsiteY33" fmla="*/ 3330143 h 6520604"/>
                <a:gd name="connsiteX34" fmla="*/ 7553739 w 9447939"/>
                <a:gd name="connsiteY34" fmla="*/ 5168882 h 6520604"/>
                <a:gd name="connsiteX35" fmla="*/ 4880113 w 9447939"/>
                <a:gd name="connsiteY35" fmla="*/ 5168882 h 6520604"/>
                <a:gd name="connsiteX36" fmla="*/ 4492487 w 9447939"/>
                <a:gd name="connsiteY36" fmla="*/ 5298091 h 6520604"/>
                <a:gd name="connsiteX37" fmla="*/ 4383157 w 9447939"/>
                <a:gd name="connsiteY37" fmla="*/ 5496874 h 6520604"/>
                <a:gd name="connsiteX38" fmla="*/ 4542183 w 9447939"/>
                <a:gd name="connsiteY38" fmla="*/ 5715535 h 6520604"/>
                <a:gd name="connsiteX39" fmla="*/ 4721087 w 9447939"/>
                <a:gd name="connsiteY39" fmla="*/ 5795048 h 6520604"/>
                <a:gd name="connsiteX40" fmla="*/ 4800600 w 9447939"/>
                <a:gd name="connsiteY40" fmla="*/ 5824865 h 6520604"/>
                <a:gd name="connsiteX41" fmla="*/ 4870174 w 9447939"/>
                <a:gd name="connsiteY41" fmla="*/ 5844743 h 6520604"/>
                <a:gd name="connsiteX42" fmla="*/ 4909931 w 9447939"/>
                <a:gd name="connsiteY42" fmla="*/ 5864622 h 6520604"/>
                <a:gd name="connsiteX43" fmla="*/ 4939748 w 9447939"/>
                <a:gd name="connsiteY43" fmla="*/ 5874561 h 6520604"/>
                <a:gd name="connsiteX44" fmla="*/ 5108713 w 9447939"/>
                <a:gd name="connsiteY44" fmla="*/ 5954074 h 6520604"/>
                <a:gd name="connsiteX45" fmla="*/ 5068957 w 9447939"/>
                <a:gd name="connsiteY45" fmla="*/ 6142917 h 6520604"/>
                <a:gd name="connsiteX46" fmla="*/ 4880113 w 9447939"/>
                <a:gd name="connsiteY46" fmla="*/ 6292004 h 6520604"/>
                <a:gd name="connsiteX47" fmla="*/ 3816626 w 9447939"/>
                <a:gd name="connsiteY47" fmla="*/ 6520604 h 6520604"/>
                <a:gd name="connsiteX48" fmla="*/ 2604052 w 9447939"/>
                <a:gd name="connsiteY48" fmla="*/ 6272126 h 6520604"/>
                <a:gd name="connsiteX49" fmla="*/ 2484783 w 9447939"/>
                <a:gd name="connsiteY49" fmla="*/ 6033587 h 6520604"/>
                <a:gd name="connsiteX50" fmla="*/ 2554357 w 9447939"/>
                <a:gd name="connsiteY50" fmla="*/ 5874561 h 6520604"/>
                <a:gd name="connsiteX51" fmla="*/ 3091070 w 9447939"/>
                <a:gd name="connsiteY51" fmla="*/ 5695656 h 6520604"/>
                <a:gd name="connsiteX52" fmla="*/ 3200400 w 9447939"/>
                <a:gd name="connsiteY52" fmla="*/ 5467056 h 6520604"/>
                <a:gd name="connsiteX53" fmla="*/ 2822713 w 9447939"/>
                <a:gd name="connsiteY53" fmla="*/ 5168882 h 6520604"/>
                <a:gd name="connsiteX54" fmla="*/ 0 w 9447939"/>
                <a:gd name="connsiteY54" fmla="*/ 5178822 h 6520604"/>
                <a:gd name="connsiteX55" fmla="*/ 19878 w 9447939"/>
                <a:gd name="connsiteY55" fmla="*/ 3369900 h 6520604"/>
                <a:gd name="connsiteX56" fmla="*/ 168965 w 9447939"/>
                <a:gd name="connsiteY56" fmla="*/ 3131361 h 6520604"/>
                <a:gd name="connsiteX57" fmla="*/ 457200 w 9447939"/>
                <a:gd name="connsiteY57" fmla="*/ 3031969 h 6520604"/>
                <a:gd name="connsiteX58" fmla="*/ 755374 w 9447939"/>
                <a:gd name="connsiteY58" fmla="*/ 3111482 h 6520604"/>
                <a:gd name="connsiteX59" fmla="*/ 944217 w 9447939"/>
                <a:gd name="connsiteY59" fmla="*/ 3350022 h 6520604"/>
                <a:gd name="connsiteX60" fmla="*/ 1033670 w 9447939"/>
                <a:gd name="connsiteY60" fmla="*/ 3509048 h 6520604"/>
                <a:gd name="connsiteX61" fmla="*/ 1202635 w 9447939"/>
                <a:gd name="connsiteY61" fmla="*/ 3538865 h 6520604"/>
                <a:gd name="connsiteX62" fmla="*/ 1520687 w 9447939"/>
                <a:gd name="connsiteY62" fmla="*/ 3459352 h 6520604"/>
                <a:gd name="connsiteX63" fmla="*/ 1977887 w 9447939"/>
                <a:gd name="connsiteY63" fmla="*/ 2624465 h 6520604"/>
                <a:gd name="connsiteX64" fmla="*/ 1580322 w 9447939"/>
                <a:gd name="connsiteY64" fmla="*/ 1809456 h 6520604"/>
                <a:gd name="connsiteX65" fmla="*/ 1172817 w 9447939"/>
                <a:gd name="connsiteY65" fmla="*/ 1710065 h 6520604"/>
                <a:gd name="connsiteX66" fmla="*/ 1013791 w 9447939"/>
                <a:gd name="connsiteY66" fmla="*/ 1789578 h 6520604"/>
                <a:gd name="connsiteX67" fmla="*/ 815009 w 9447939"/>
                <a:gd name="connsiteY67" fmla="*/ 2107630 h 6520604"/>
                <a:gd name="connsiteX68" fmla="*/ 665922 w 9447939"/>
                <a:gd name="connsiteY68" fmla="*/ 2177204 h 6520604"/>
                <a:gd name="connsiteX69" fmla="*/ 467139 w 9447939"/>
                <a:gd name="connsiteY69" fmla="*/ 2207022 h 6520604"/>
                <a:gd name="connsiteX70" fmla="*/ 149087 w 9447939"/>
                <a:gd name="connsiteY70" fmla="*/ 2067874 h 6520604"/>
                <a:gd name="connsiteX71" fmla="*/ 9939 w 9447939"/>
                <a:gd name="connsiteY71" fmla="*/ 1819395 h 6520604"/>
                <a:gd name="connsiteX72" fmla="*/ 0 w 9447939"/>
                <a:gd name="connsiteY72" fmla="*/ 30352 h 6520604"/>
                <a:gd name="connsiteX0" fmla="*/ 0 w 9448647"/>
                <a:gd name="connsiteY0" fmla="*/ 30352 h 6520604"/>
                <a:gd name="connsiteX1" fmla="*/ 2812774 w 9448647"/>
                <a:gd name="connsiteY1" fmla="*/ 30352 h 6520604"/>
                <a:gd name="connsiteX2" fmla="*/ 3070534 w 9448647"/>
                <a:gd name="connsiteY2" fmla="*/ 108767 h 6520604"/>
                <a:gd name="connsiteX3" fmla="*/ 3180522 w 9448647"/>
                <a:gd name="connsiteY3" fmla="*/ 338465 h 6520604"/>
                <a:gd name="connsiteX4" fmla="*/ 3043076 w 9448647"/>
                <a:gd name="connsiteY4" fmla="*/ 544427 h 6520604"/>
                <a:gd name="connsiteX5" fmla="*/ 2656768 w 9448647"/>
                <a:gd name="connsiteY5" fmla="*/ 647142 h 6520604"/>
                <a:gd name="connsiteX6" fmla="*/ 2486485 w 9448647"/>
                <a:gd name="connsiteY6" fmla="*/ 782967 h 6520604"/>
                <a:gd name="connsiteX7" fmla="*/ 2526627 w 9448647"/>
                <a:gd name="connsiteY7" fmla="*/ 971810 h 6520604"/>
                <a:gd name="connsiteX8" fmla="*/ 2744244 w 9448647"/>
                <a:gd name="connsiteY8" fmla="*/ 1144097 h 6520604"/>
                <a:gd name="connsiteX9" fmla="*/ 3833758 w 9448647"/>
                <a:gd name="connsiteY9" fmla="*/ 1330746 h 6520604"/>
                <a:gd name="connsiteX10" fmla="*/ 4954792 w 9448647"/>
                <a:gd name="connsiteY10" fmla="*/ 1078944 h 6520604"/>
                <a:gd name="connsiteX11" fmla="*/ 5104924 w 9448647"/>
                <a:gd name="connsiteY11" fmla="*/ 825482 h 6520604"/>
                <a:gd name="connsiteX12" fmla="*/ 4927062 w 9448647"/>
                <a:gd name="connsiteY12" fmla="*/ 665357 h 6520604"/>
                <a:gd name="connsiteX13" fmla="*/ 4508961 w 9448647"/>
                <a:gd name="connsiteY13" fmla="*/ 526774 h 6520604"/>
                <a:gd name="connsiteX14" fmla="*/ 4391008 w 9448647"/>
                <a:gd name="connsiteY14" fmla="*/ 348404 h 6520604"/>
                <a:gd name="connsiteX15" fmla="*/ 4503085 w 9448647"/>
                <a:gd name="connsiteY15" fmla="*/ 98293 h 6520604"/>
                <a:gd name="connsiteX16" fmla="*/ 4811583 w 9448647"/>
                <a:gd name="connsiteY16" fmla="*/ 1662 h 6520604"/>
                <a:gd name="connsiteX17" fmla="*/ 7521176 w 9448647"/>
                <a:gd name="connsiteY17" fmla="*/ 0 h 6520604"/>
                <a:gd name="connsiteX18" fmla="*/ 7533861 w 9448647"/>
                <a:gd name="connsiteY18" fmla="*/ 1849213 h 6520604"/>
                <a:gd name="connsiteX19" fmla="*/ 7613374 w 9448647"/>
                <a:gd name="connsiteY19" fmla="*/ 2038056 h 6520604"/>
                <a:gd name="connsiteX20" fmla="*/ 7991061 w 9448647"/>
                <a:gd name="connsiteY20" fmla="*/ 2162309 h 6520604"/>
                <a:gd name="connsiteX21" fmla="*/ 8301534 w 9448647"/>
                <a:gd name="connsiteY21" fmla="*/ 2044703 h 6520604"/>
                <a:gd name="connsiteX22" fmla="*/ 8568188 w 9448647"/>
                <a:gd name="connsiteY22" fmla="*/ 1692412 h 6520604"/>
                <a:gd name="connsiteX23" fmla="*/ 8953454 w 9448647"/>
                <a:gd name="connsiteY23" fmla="*/ 1708967 h 6520604"/>
                <a:gd name="connsiteX24" fmla="*/ 9357827 w 9448647"/>
                <a:gd name="connsiteY24" fmla="*/ 2111487 h 6520604"/>
                <a:gd name="connsiteX25" fmla="*/ 9447939 w 9448647"/>
                <a:gd name="connsiteY25" fmla="*/ 2567589 h 6520604"/>
                <a:gd name="connsiteX26" fmla="*/ 9273209 w 9448647"/>
                <a:gd name="connsiteY26" fmla="*/ 3210874 h 6520604"/>
                <a:gd name="connsiteX27" fmla="*/ 8915400 w 9448647"/>
                <a:gd name="connsiteY27" fmla="*/ 3469291 h 6520604"/>
                <a:gd name="connsiteX28" fmla="*/ 8637104 w 9448647"/>
                <a:gd name="connsiteY28" fmla="*/ 3499109 h 6520604"/>
                <a:gd name="connsiteX29" fmla="*/ 8497957 w 9448647"/>
                <a:gd name="connsiteY29" fmla="*/ 3419595 h 6520604"/>
                <a:gd name="connsiteX30" fmla="*/ 8289235 w 9448647"/>
                <a:gd name="connsiteY30" fmla="*/ 3121422 h 6520604"/>
                <a:gd name="connsiteX31" fmla="*/ 7961244 w 9448647"/>
                <a:gd name="connsiteY31" fmla="*/ 3022030 h 6520604"/>
                <a:gd name="connsiteX32" fmla="*/ 7593496 w 9448647"/>
                <a:gd name="connsiteY32" fmla="*/ 3171117 h 6520604"/>
                <a:gd name="connsiteX33" fmla="*/ 7543800 w 9448647"/>
                <a:gd name="connsiteY33" fmla="*/ 3330143 h 6520604"/>
                <a:gd name="connsiteX34" fmla="*/ 7553739 w 9448647"/>
                <a:gd name="connsiteY34" fmla="*/ 5168882 h 6520604"/>
                <a:gd name="connsiteX35" fmla="*/ 4880113 w 9448647"/>
                <a:gd name="connsiteY35" fmla="*/ 5168882 h 6520604"/>
                <a:gd name="connsiteX36" fmla="*/ 4492487 w 9448647"/>
                <a:gd name="connsiteY36" fmla="*/ 5298091 h 6520604"/>
                <a:gd name="connsiteX37" fmla="*/ 4383157 w 9448647"/>
                <a:gd name="connsiteY37" fmla="*/ 5496874 h 6520604"/>
                <a:gd name="connsiteX38" fmla="*/ 4542183 w 9448647"/>
                <a:gd name="connsiteY38" fmla="*/ 5715535 h 6520604"/>
                <a:gd name="connsiteX39" fmla="*/ 4721087 w 9448647"/>
                <a:gd name="connsiteY39" fmla="*/ 5795048 h 6520604"/>
                <a:gd name="connsiteX40" fmla="*/ 4800600 w 9448647"/>
                <a:gd name="connsiteY40" fmla="*/ 5824865 h 6520604"/>
                <a:gd name="connsiteX41" fmla="*/ 4870174 w 9448647"/>
                <a:gd name="connsiteY41" fmla="*/ 5844743 h 6520604"/>
                <a:gd name="connsiteX42" fmla="*/ 4909931 w 9448647"/>
                <a:gd name="connsiteY42" fmla="*/ 5864622 h 6520604"/>
                <a:gd name="connsiteX43" fmla="*/ 4939748 w 9448647"/>
                <a:gd name="connsiteY43" fmla="*/ 5874561 h 6520604"/>
                <a:gd name="connsiteX44" fmla="*/ 5108713 w 9448647"/>
                <a:gd name="connsiteY44" fmla="*/ 5954074 h 6520604"/>
                <a:gd name="connsiteX45" fmla="*/ 5068957 w 9448647"/>
                <a:gd name="connsiteY45" fmla="*/ 6142917 h 6520604"/>
                <a:gd name="connsiteX46" fmla="*/ 4880113 w 9448647"/>
                <a:gd name="connsiteY46" fmla="*/ 6292004 h 6520604"/>
                <a:gd name="connsiteX47" fmla="*/ 3816626 w 9448647"/>
                <a:gd name="connsiteY47" fmla="*/ 6520604 h 6520604"/>
                <a:gd name="connsiteX48" fmla="*/ 2604052 w 9448647"/>
                <a:gd name="connsiteY48" fmla="*/ 6272126 h 6520604"/>
                <a:gd name="connsiteX49" fmla="*/ 2484783 w 9448647"/>
                <a:gd name="connsiteY49" fmla="*/ 6033587 h 6520604"/>
                <a:gd name="connsiteX50" fmla="*/ 2554357 w 9448647"/>
                <a:gd name="connsiteY50" fmla="*/ 5874561 h 6520604"/>
                <a:gd name="connsiteX51" fmla="*/ 3091070 w 9448647"/>
                <a:gd name="connsiteY51" fmla="*/ 5695656 h 6520604"/>
                <a:gd name="connsiteX52" fmla="*/ 3200400 w 9448647"/>
                <a:gd name="connsiteY52" fmla="*/ 5467056 h 6520604"/>
                <a:gd name="connsiteX53" fmla="*/ 2822713 w 9448647"/>
                <a:gd name="connsiteY53" fmla="*/ 5168882 h 6520604"/>
                <a:gd name="connsiteX54" fmla="*/ 0 w 9448647"/>
                <a:gd name="connsiteY54" fmla="*/ 5178822 h 6520604"/>
                <a:gd name="connsiteX55" fmla="*/ 19878 w 9448647"/>
                <a:gd name="connsiteY55" fmla="*/ 3369900 h 6520604"/>
                <a:gd name="connsiteX56" fmla="*/ 168965 w 9448647"/>
                <a:gd name="connsiteY56" fmla="*/ 3131361 h 6520604"/>
                <a:gd name="connsiteX57" fmla="*/ 457200 w 9448647"/>
                <a:gd name="connsiteY57" fmla="*/ 3031969 h 6520604"/>
                <a:gd name="connsiteX58" fmla="*/ 755374 w 9448647"/>
                <a:gd name="connsiteY58" fmla="*/ 3111482 h 6520604"/>
                <a:gd name="connsiteX59" fmla="*/ 944217 w 9448647"/>
                <a:gd name="connsiteY59" fmla="*/ 3350022 h 6520604"/>
                <a:gd name="connsiteX60" fmla="*/ 1033670 w 9448647"/>
                <a:gd name="connsiteY60" fmla="*/ 3509048 h 6520604"/>
                <a:gd name="connsiteX61" fmla="*/ 1202635 w 9448647"/>
                <a:gd name="connsiteY61" fmla="*/ 3538865 h 6520604"/>
                <a:gd name="connsiteX62" fmla="*/ 1520687 w 9448647"/>
                <a:gd name="connsiteY62" fmla="*/ 3459352 h 6520604"/>
                <a:gd name="connsiteX63" fmla="*/ 1977887 w 9448647"/>
                <a:gd name="connsiteY63" fmla="*/ 2624465 h 6520604"/>
                <a:gd name="connsiteX64" fmla="*/ 1580322 w 9448647"/>
                <a:gd name="connsiteY64" fmla="*/ 1809456 h 6520604"/>
                <a:gd name="connsiteX65" fmla="*/ 1172817 w 9448647"/>
                <a:gd name="connsiteY65" fmla="*/ 1710065 h 6520604"/>
                <a:gd name="connsiteX66" fmla="*/ 1013791 w 9448647"/>
                <a:gd name="connsiteY66" fmla="*/ 1789578 h 6520604"/>
                <a:gd name="connsiteX67" fmla="*/ 815009 w 9448647"/>
                <a:gd name="connsiteY67" fmla="*/ 2107630 h 6520604"/>
                <a:gd name="connsiteX68" fmla="*/ 665922 w 9448647"/>
                <a:gd name="connsiteY68" fmla="*/ 2177204 h 6520604"/>
                <a:gd name="connsiteX69" fmla="*/ 467139 w 9448647"/>
                <a:gd name="connsiteY69" fmla="*/ 2207022 h 6520604"/>
                <a:gd name="connsiteX70" fmla="*/ 149087 w 9448647"/>
                <a:gd name="connsiteY70" fmla="*/ 2067874 h 6520604"/>
                <a:gd name="connsiteX71" fmla="*/ 9939 w 9448647"/>
                <a:gd name="connsiteY71" fmla="*/ 1819395 h 6520604"/>
                <a:gd name="connsiteX72" fmla="*/ 0 w 9448647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20792 w 9450275"/>
                <a:gd name="connsiteY34" fmla="*/ 5166123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09931 w 9450275"/>
                <a:gd name="connsiteY41" fmla="*/ 5864622 h 6520604"/>
                <a:gd name="connsiteX42" fmla="*/ 4939748 w 9450275"/>
                <a:gd name="connsiteY42" fmla="*/ 5874561 h 6520604"/>
                <a:gd name="connsiteX43" fmla="*/ 5108713 w 9450275"/>
                <a:gd name="connsiteY43" fmla="*/ 5954074 h 6520604"/>
                <a:gd name="connsiteX44" fmla="*/ 5068957 w 9450275"/>
                <a:gd name="connsiteY44" fmla="*/ 6142917 h 6520604"/>
                <a:gd name="connsiteX45" fmla="*/ 4880113 w 9450275"/>
                <a:gd name="connsiteY45" fmla="*/ 6292004 h 6520604"/>
                <a:gd name="connsiteX46" fmla="*/ 3816626 w 9450275"/>
                <a:gd name="connsiteY46" fmla="*/ 6520604 h 6520604"/>
                <a:gd name="connsiteX47" fmla="*/ 2604052 w 9450275"/>
                <a:gd name="connsiteY47" fmla="*/ 6272126 h 6520604"/>
                <a:gd name="connsiteX48" fmla="*/ 2484783 w 9450275"/>
                <a:gd name="connsiteY48" fmla="*/ 6033587 h 6520604"/>
                <a:gd name="connsiteX49" fmla="*/ 2554357 w 9450275"/>
                <a:gd name="connsiteY49" fmla="*/ 5874561 h 6520604"/>
                <a:gd name="connsiteX50" fmla="*/ 3091070 w 9450275"/>
                <a:gd name="connsiteY50" fmla="*/ 5695656 h 6520604"/>
                <a:gd name="connsiteX51" fmla="*/ 3200400 w 9450275"/>
                <a:gd name="connsiteY51" fmla="*/ 5467056 h 6520604"/>
                <a:gd name="connsiteX52" fmla="*/ 2822713 w 9450275"/>
                <a:gd name="connsiteY52" fmla="*/ 5168882 h 6520604"/>
                <a:gd name="connsiteX53" fmla="*/ 0 w 9450275"/>
                <a:gd name="connsiteY53" fmla="*/ 5178822 h 6520604"/>
                <a:gd name="connsiteX54" fmla="*/ 19878 w 9450275"/>
                <a:gd name="connsiteY54" fmla="*/ 3369900 h 6520604"/>
                <a:gd name="connsiteX55" fmla="*/ 168965 w 9450275"/>
                <a:gd name="connsiteY55" fmla="*/ 3131361 h 6520604"/>
                <a:gd name="connsiteX56" fmla="*/ 457200 w 9450275"/>
                <a:gd name="connsiteY56" fmla="*/ 3031969 h 6520604"/>
                <a:gd name="connsiteX57" fmla="*/ 755374 w 9450275"/>
                <a:gd name="connsiteY57" fmla="*/ 3111482 h 6520604"/>
                <a:gd name="connsiteX58" fmla="*/ 944217 w 9450275"/>
                <a:gd name="connsiteY58" fmla="*/ 3350022 h 6520604"/>
                <a:gd name="connsiteX59" fmla="*/ 1033670 w 9450275"/>
                <a:gd name="connsiteY59" fmla="*/ 3509048 h 6520604"/>
                <a:gd name="connsiteX60" fmla="*/ 1202635 w 9450275"/>
                <a:gd name="connsiteY60" fmla="*/ 3538865 h 6520604"/>
                <a:gd name="connsiteX61" fmla="*/ 1520687 w 9450275"/>
                <a:gd name="connsiteY61" fmla="*/ 3459352 h 6520604"/>
                <a:gd name="connsiteX62" fmla="*/ 1977887 w 9450275"/>
                <a:gd name="connsiteY62" fmla="*/ 2624465 h 6520604"/>
                <a:gd name="connsiteX63" fmla="*/ 1580322 w 9450275"/>
                <a:gd name="connsiteY63" fmla="*/ 1809456 h 6520604"/>
                <a:gd name="connsiteX64" fmla="*/ 1172817 w 9450275"/>
                <a:gd name="connsiteY64" fmla="*/ 1710065 h 6520604"/>
                <a:gd name="connsiteX65" fmla="*/ 1013791 w 9450275"/>
                <a:gd name="connsiteY65" fmla="*/ 1789578 h 6520604"/>
                <a:gd name="connsiteX66" fmla="*/ 815009 w 9450275"/>
                <a:gd name="connsiteY66" fmla="*/ 2107630 h 6520604"/>
                <a:gd name="connsiteX67" fmla="*/ 665922 w 9450275"/>
                <a:gd name="connsiteY67" fmla="*/ 2177204 h 6520604"/>
                <a:gd name="connsiteX68" fmla="*/ 467139 w 9450275"/>
                <a:gd name="connsiteY68" fmla="*/ 2207022 h 6520604"/>
                <a:gd name="connsiteX69" fmla="*/ 149087 w 9450275"/>
                <a:gd name="connsiteY69" fmla="*/ 2067874 h 6520604"/>
                <a:gd name="connsiteX70" fmla="*/ 9939 w 9450275"/>
                <a:gd name="connsiteY70" fmla="*/ 1819395 h 6520604"/>
                <a:gd name="connsiteX71" fmla="*/ 0 w 9450275"/>
                <a:gd name="connsiteY71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39748 w 9450275"/>
                <a:gd name="connsiteY41" fmla="*/ 5874561 h 6520604"/>
                <a:gd name="connsiteX42" fmla="*/ 5108713 w 9450275"/>
                <a:gd name="connsiteY42" fmla="*/ 5954074 h 6520604"/>
                <a:gd name="connsiteX43" fmla="*/ 5068957 w 9450275"/>
                <a:gd name="connsiteY43" fmla="*/ 6142917 h 6520604"/>
                <a:gd name="connsiteX44" fmla="*/ 4880113 w 9450275"/>
                <a:gd name="connsiteY44" fmla="*/ 6292004 h 6520604"/>
                <a:gd name="connsiteX45" fmla="*/ 3816626 w 9450275"/>
                <a:gd name="connsiteY45" fmla="*/ 6520604 h 6520604"/>
                <a:gd name="connsiteX46" fmla="*/ 2604052 w 9450275"/>
                <a:gd name="connsiteY46" fmla="*/ 6272126 h 6520604"/>
                <a:gd name="connsiteX47" fmla="*/ 2484783 w 9450275"/>
                <a:gd name="connsiteY47" fmla="*/ 6033587 h 6520604"/>
                <a:gd name="connsiteX48" fmla="*/ 2554357 w 9450275"/>
                <a:gd name="connsiteY48" fmla="*/ 5874561 h 6520604"/>
                <a:gd name="connsiteX49" fmla="*/ 3091070 w 9450275"/>
                <a:gd name="connsiteY49" fmla="*/ 5695656 h 6520604"/>
                <a:gd name="connsiteX50" fmla="*/ 3200400 w 9450275"/>
                <a:gd name="connsiteY50" fmla="*/ 5467056 h 6520604"/>
                <a:gd name="connsiteX51" fmla="*/ 2822713 w 9450275"/>
                <a:gd name="connsiteY51" fmla="*/ 5168882 h 6520604"/>
                <a:gd name="connsiteX52" fmla="*/ 0 w 9450275"/>
                <a:gd name="connsiteY52" fmla="*/ 5178822 h 6520604"/>
                <a:gd name="connsiteX53" fmla="*/ 19878 w 9450275"/>
                <a:gd name="connsiteY53" fmla="*/ 3369900 h 6520604"/>
                <a:gd name="connsiteX54" fmla="*/ 168965 w 9450275"/>
                <a:gd name="connsiteY54" fmla="*/ 3131361 h 6520604"/>
                <a:gd name="connsiteX55" fmla="*/ 457200 w 9450275"/>
                <a:gd name="connsiteY55" fmla="*/ 3031969 h 6520604"/>
                <a:gd name="connsiteX56" fmla="*/ 755374 w 9450275"/>
                <a:gd name="connsiteY56" fmla="*/ 3111482 h 6520604"/>
                <a:gd name="connsiteX57" fmla="*/ 944217 w 9450275"/>
                <a:gd name="connsiteY57" fmla="*/ 3350022 h 6520604"/>
                <a:gd name="connsiteX58" fmla="*/ 1033670 w 9450275"/>
                <a:gd name="connsiteY58" fmla="*/ 3509048 h 6520604"/>
                <a:gd name="connsiteX59" fmla="*/ 1202635 w 9450275"/>
                <a:gd name="connsiteY59" fmla="*/ 3538865 h 6520604"/>
                <a:gd name="connsiteX60" fmla="*/ 1520687 w 9450275"/>
                <a:gd name="connsiteY60" fmla="*/ 3459352 h 6520604"/>
                <a:gd name="connsiteX61" fmla="*/ 1977887 w 9450275"/>
                <a:gd name="connsiteY61" fmla="*/ 2624465 h 6520604"/>
                <a:gd name="connsiteX62" fmla="*/ 1580322 w 9450275"/>
                <a:gd name="connsiteY62" fmla="*/ 1809456 h 6520604"/>
                <a:gd name="connsiteX63" fmla="*/ 1172817 w 9450275"/>
                <a:gd name="connsiteY63" fmla="*/ 1710065 h 6520604"/>
                <a:gd name="connsiteX64" fmla="*/ 1013791 w 9450275"/>
                <a:gd name="connsiteY64" fmla="*/ 1789578 h 6520604"/>
                <a:gd name="connsiteX65" fmla="*/ 815009 w 9450275"/>
                <a:gd name="connsiteY65" fmla="*/ 2107630 h 6520604"/>
                <a:gd name="connsiteX66" fmla="*/ 665922 w 9450275"/>
                <a:gd name="connsiteY66" fmla="*/ 2177204 h 6520604"/>
                <a:gd name="connsiteX67" fmla="*/ 467139 w 9450275"/>
                <a:gd name="connsiteY67" fmla="*/ 2207022 h 6520604"/>
                <a:gd name="connsiteX68" fmla="*/ 149087 w 9450275"/>
                <a:gd name="connsiteY68" fmla="*/ 2067874 h 6520604"/>
                <a:gd name="connsiteX69" fmla="*/ 9939 w 9450275"/>
                <a:gd name="connsiteY69" fmla="*/ 1819395 h 6520604"/>
                <a:gd name="connsiteX70" fmla="*/ 0 w 9450275"/>
                <a:gd name="connsiteY70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5108713 w 9450275"/>
                <a:gd name="connsiteY41" fmla="*/ 5954074 h 6520604"/>
                <a:gd name="connsiteX42" fmla="*/ 5068957 w 9450275"/>
                <a:gd name="connsiteY42" fmla="*/ 6142917 h 6520604"/>
                <a:gd name="connsiteX43" fmla="*/ 4880113 w 9450275"/>
                <a:gd name="connsiteY43" fmla="*/ 6292004 h 6520604"/>
                <a:gd name="connsiteX44" fmla="*/ 3816626 w 9450275"/>
                <a:gd name="connsiteY44" fmla="*/ 6520604 h 6520604"/>
                <a:gd name="connsiteX45" fmla="*/ 2604052 w 9450275"/>
                <a:gd name="connsiteY45" fmla="*/ 6272126 h 6520604"/>
                <a:gd name="connsiteX46" fmla="*/ 2484783 w 9450275"/>
                <a:gd name="connsiteY46" fmla="*/ 6033587 h 6520604"/>
                <a:gd name="connsiteX47" fmla="*/ 2554357 w 9450275"/>
                <a:gd name="connsiteY47" fmla="*/ 5874561 h 6520604"/>
                <a:gd name="connsiteX48" fmla="*/ 3091070 w 9450275"/>
                <a:gd name="connsiteY48" fmla="*/ 5695656 h 6520604"/>
                <a:gd name="connsiteX49" fmla="*/ 3200400 w 9450275"/>
                <a:gd name="connsiteY49" fmla="*/ 5467056 h 6520604"/>
                <a:gd name="connsiteX50" fmla="*/ 2822713 w 9450275"/>
                <a:gd name="connsiteY50" fmla="*/ 5168882 h 6520604"/>
                <a:gd name="connsiteX51" fmla="*/ 0 w 9450275"/>
                <a:gd name="connsiteY51" fmla="*/ 5178822 h 6520604"/>
                <a:gd name="connsiteX52" fmla="*/ 19878 w 9450275"/>
                <a:gd name="connsiteY52" fmla="*/ 3369900 h 6520604"/>
                <a:gd name="connsiteX53" fmla="*/ 168965 w 9450275"/>
                <a:gd name="connsiteY53" fmla="*/ 3131361 h 6520604"/>
                <a:gd name="connsiteX54" fmla="*/ 457200 w 9450275"/>
                <a:gd name="connsiteY54" fmla="*/ 3031969 h 6520604"/>
                <a:gd name="connsiteX55" fmla="*/ 755374 w 9450275"/>
                <a:gd name="connsiteY55" fmla="*/ 3111482 h 6520604"/>
                <a:gd name="connsiteX56" fmla="*/ 944217 w 9450275"/>
                <a:gd name="connsiteY56" fmla="*/ 3350022 h 6520604"/>
                <a:gd name="connsiteX57" fmla="*/ 1033670 w 9450275"/>
                <a:gd name="connsiteY57" fmla="*/ 3509048 h 6520604"/>
                <a:gd name="connsiteX58" fmla="*/ 1202635 w 9450275"/>
                <a:gd name="connsiteY58" fmla="*/ 3538865 h 6520604"/>
                <a:gd name="connsiteX59" fmla="*/ 1520687 w 9450275"/>
                <a:gd name="connsiteY59" fmla="*/ 3459352 h 6520604"/>
                <a:gd name="connsiteX60" fmla="*/ 1977887 w 9450275"/>
                <a:gd name="connsiteY60" fmla="*/ 2624465 h 6520604"/>
                <a:gd name="connsiteX61" fmla="*/ 1580322 w 9450275"/>
                <a:gd name="connsiteY61" fmla="*/ 1809456 h 6520604"/>
                <a:gd name="connsiteX62" fmla="*/ 1172817 w 9450275"/>
                <a:gd name="connsiteY62" fmla="*/ 1710065 h 6520604"/>
                <a:gd name="connsiteX63" fmla="*/ 1013791 w 9450275"/>
                <a:gd name="connsiteY63" fmla="*/ 1789578 h 6520604"/>
                <a:gd name="connsiteX64" fmla="*/ 815009 w 9450275"/>
                <a:gd name="connsiteY64" fmla="*/ 2107630 h 6520604"/>
                <a:gd name="connsiteX65" fmla="*/ 665922 w 9450275"/>
                <a:gd name="connsiteY65" fmla="*/ 2177204 h 6520604"/>
                <a:gd name="connsiteX66" fmla="*/ 467139 w 9450275"/>
                <a:gd name="connsiteY66" fmla="*/ 2207022 h 6520604"/>
                <a:gd name="connsiteX67" fmla="*/ 149087 w 9450275"/>
                <a:gd name="connsiteY67" fmla="*/ 2067874 h 6520604"/>
                <a:gd name="connsiteX68" fmla="*/ 9939 w 9450275"/>
                <a:gd name="connsiteY68" fmla="*/ 1819395 h 6520604"/>
                <a:gd name="connsiteX69" fmla="*/ 0 w 9450275"/>
                <a:gd name="connsiteY69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49738 w 9450275"/>
                <a:gd name="connsiteY41" fmla="*/ 6134641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490252"/>
                <a:gd name="connsiteX1" fmla="*/ 2812774 w 9450275"/>
                <a:gd name="connsiteY1" fmla="*/ 30352 h 6490252"/>
                <a:gd name="connsiteX2" fmla="*/ 3070534 w 9450275"/>
                <a:gd name="connsiteY2" fmla="*/ 108767 h 6490252"/>
                <a:gd name="connsiteX3" fmla="*/ 3180522 w 9450275"/>
                <a:gd name="connsiteY3" fmla="*/ 338465 h 6490252"/>
                <a:gd name="connsiteX4" fmla="*/ 3043076 w 9450275"/>
                <a:gd name="connsiteY4" fmla="*/ 544427 h 6490252"/>
                <a:gd name="connsiteX5" fmla="*/ 2656768 w 9450275"/>
                <a:gd name="connsiteY5" fmla="*/ 647142 h 6490252"/>
                <a:gd name="connsiteX6" fmla="*/ 2486485 w 9450275"/>
                <a:gd name="connsiteY6" fmla="*/ 782967 h 6490252"/>
                <a:gd name="connsiteX7" fmla="*/ 2526627 w 9450275"/>
                <a:gd name="connsiteY7" fmla="*/ 971810 h 6490252"/>
                <a:gd name="connsiteX8" fmla="*/ 2744244 w 9450275"/>
                <a:gd name="connsiteY8" fmla="*/ 1144097 h 6490252"/>
                <a:gd name="connsiteX9" fmla="*/ 3833758 w 9450275"/>
                <a:gd name="connsiteY9" fmla="*/ 1330746 h 6490252"/>
                <a:gd name="connsiteX10" fmla="*/ 4954792 w 9450275"/>
                <a:gd name="connsiteY10" fmla="*/ 1078944 h 6490252"/>
                <a:gd name="connsiteX11" fmla="*/ 5104924 w 9450275"/>
                <a:gd name="connsiteY11" fmla="*/ 825482 h 6490252"/>
                <a:gd name="connsiteX12" fmla="*/ 4927062 w 9450275"/>
                <a:gd name="connsiteY12" fmla="*/ 665357 h 6490252"/>
                <a:gd name="connsiteX13" fmla="*/ 4508961 w 9450275"/>
                <a:gd name="connsiteY13" fmla="*/ 526774 h 6490252"/>
                <a:gd name="connsiteX14" fmla="*/ 4391008 w 9450275"/>
                <a:gd name="connsiteY14" fmla="*/ 348404 h 6490252"/>
                <a:gd name="connsiteX15" fmla="*/ 4503085 w 9450275"/>
                <a:gd name="connsiteY15" fmla="*/ 98293 h 6490252"/>
                <a:gd name="connsiteX16" fmla="*/ 4811583 w 9450275"/>
                <a:gd name="connsiteY16" fmla="*/ 1662 h 6490252"/>
                <a:gd name="connsiteX17" fmla="*/ 7521176 w 9450275"/>
                <a:gd name="connsiteY17" fmla="*/ 0 h 6490252"/>
                <a:gd name="connsiteX18" fmla="*/ 7533861 w 9450275"/>
                <a:gd name="connsiteY18" fmla="*/ 1849213 h 6490252"/>
                <a:gd name="connsiteX19" fmla="*/ 7613374 w 9450275"/>
                <a:gd name="connsiteY19" fmla="*/ 2038056 h 6490252"/>
                <a:gd name="connsiteX20" fmla="*/ 7991061 w 9450275"/>
                <a:gd name="connsiteY20" fmla="*/ 2162309 h 6490252"/>
                <a:gd name="connsiteX21" fmla="*/ 8301534 w 9450275"/>
                <a:gd name="connsiteY21" fmla="*/ 2044703 h 6490252"/>
                <a:gd name="connsiteX22" fmla="*/ 8568188 w 9450275"/>
                <a:gd name="connsiteY22" fmla="*/ 1692412 h 6490252"/>
                <a:gd name="connsiteX23" fmla="*/ 8953454 w 9450275"/>
                <a:gd name="connsiteY23" fmla="*/ 1708967 h 6490252"/>
                <a:gd name="connsiteX24" fmla="*/ 9357827 w 9450275"/>
                <a:gd name="connsiteY24" fmla="*/ 2111487 h 6490252"/>
                <a:gd name="connsiteX25" fmla="*/ 9447939 w 9450275"/>
                <a:gd name="connsiteY25" fmla="*/ 2567589 h 6490252"/>
                <a:gd name="connsiteX26" fmla="*/ 9245752 w 9450275"/>
                <a:gd name="connsiteY26" fmla="*/ 3194318 h 6490252"/>
                <a:gd name="connsiteX27" fmla="*/ 8909909 w 9450275"/>
                <a:gd name="connsiteY27" fmla="*/ 3447217 h 6490252"/>
                <a:gd name="connsiteX28" fmla="*/ 8639850 w 9450275"/>
                <a:gd name="connsiteY28" fmla="*/ 3485313 h 6490252"/>
                <a:gd name="connsiteX29" fmla="*/ 8440296 w 9450275"/>
                <a:gd name="connsiteY29" fmla="*/ 3345095 h 6490252"/>
                <a:gd name="connsiteX30" fmla="*/ 8289236 w 9450275"/>
                <a:gd name="connsiteY30" fmla="*/ 3102107 h 6490252"/>
                <a:gd name="connsiteX31" fmla="*/ 7953006 w 9450275"/>
                <a:gd name="connsiteY31" fmla="*/ 2994438 h 6490252"/>
                <a:gd name="connsiteX32" fmla="*/ 7568785 w 9450275"/>
                <a:gd name="connsiteY32" fmla="*/ 3149043 h 6490252"/>
                <a:gd name="connsiteX33" fmla="*/ 7516343 w 9450275"/>
                <a:gd name="connsiteY33" fmla="*/ 3343939 h 6490252"/>
                <a:gd name="connsiteX34" fmla="*/ 7534521 w 9450275"/>
                <a:gd name="connsiteY34" fmla="*/ 5146808 h 6490252"/>
                <a:gd name="connsiteX35" fmla="*/ 4882858 w 9450275"/>
                <a:gd name="connsiteY35" fmla="*/ 5160605 h 6490252"/>
                <a:gd name="connsiteX36" fmla="*/ 4478758 w 9450275"/>
                <a:gd name="connsiteY36" fmla="*/ 5278776 h 6490252"/>
                <a:gd name="connsiteX37" fmla="*/ 4383157 w 9450275"/>
                <a:gd name="connsiteY37" fmla="*/ 5496874 h 6490252"/>
                <a:gd name="connsiteX38" fmla="*/ 4553166 w 9450275"/>
                <a:gd name="connsiteY38" fmla="*/ 5710016 h 6490252"/>
                <a:gd name="connsiteX39" fmla="*/ 4874847 w 9450275"/>
                <a:gd name="connsiteY39" fmla="*/ 5800567 h 6490252"/>
                <a:gd name="connsiteX40" fmla="*/ 5103221 w 9450275"/>
                <a:gd name="connsiteY40" fmla="*/ 5954075 h 6490252"/>
                <a:gd name="connsiteX41" fmla="*/ 5049738 w 9450275"/>
                <a:gd name="connsiteY41" fmla="*/ 6134641 h 6490252"/>
                <a:gd name="connsiteX42" fmla="*/ 4863639 w 9450275"/>
                <a:gd name="connsiteY42" fmla="*/ 6280967 h 6490252"/>
                <a:gd name="connsiteX43" fmla="*/ 3756221 w 9450275"/>
                <a:gd name="connsiteY43" fmla="*/ 6490252 h 6490252"/>
                <a:gd name="connsiteX44" fmla="*/ 2604052 w 9450275"/>
                <a:gd name="connsiteY44" fmla="*/ 6272126 h 6490252"/>
                <a:gd name="connsiteX45" fmla="*/ 2484783 w 9450275"/>
                <a:gd name="connsiteY45" fmla="*/ 6033587 h 6490252"/>
                <a:gd name="connsiteX46" fmla="*/ 2554357 w 9450275"/>
                <a:gd name="connsiteY46" fmla="*/ 5874561 h 6490252"/>
                <a:gd name="connsiteX47" fmla="*/ 3091070 w 9450275"/>
                <a:gd name="connsiteY47" fmla="*/ 5695656 h 6490252"/>
                <a:gd name="connsiteX48" fmla="*/ 3200400 w 9450275"/>
                <a:gd name="connsiteY48" fmla="*/ 5467056 h 6490252"/>
                <a:gd name="connsiteX49" fmla="*/ 2822713 w 9450275"/>
                <a:gd name="connsiteY49" fmla="*/ 5168882 h 6490252"/>
                <a:gd name="connsiteX50" fmla="*/ 0 w 9450275"/>
                <a:gd name="connsiteY50" fmla="*/ 5178822 h 6490252"/>
                <a:gd name="connsiteX51" fmla="*/ 19878 w 9450275"/>
                <a:gd name="connsiteY51" fmla="*/ 3369900 h 6490252"/>
                <a:gd name="connsiteX52" fmla="*/ 168965 w 9450275"/>
                <a:gd name="connsiteY52" fmla="*/ 3131361 h 6490252"/>
                <a:gd name="connsiteX53" fmla="*/ 457200 w 9450275"/>
                <a:gd name="connsiteY53" fmla="*/ 3031969 h 6490252"/>
                <a:gd name="connsiteX54" fmla="*/ 755374 w 9450275"/>
                <a:gd name="connsiteY54" fmla="*/ 3111482 h 6490252"/>
                <a:gd name="connsiteX55" fmla="*/ 944217 w 9450275"/>
                <a:gd name="connsiteY55" fmla="*/ 3350022 h 6490252"/>
                <a:gd name="connsiteX56" fmla="*/ 1033670 w 9450275"/>
                <a:gd name="connsiteY56" fmla="*/ 3509048 h 6490252"/>
                <a:gd name="connsiteX57" fmla="*/ 1202635 w 9450275"/>
                <a:gd name="connsiteY57" fmla="*/ 3538865 h 6490252"/>
                <a:gd name="connsiteX58" fmla="*/ 1520687 w 9450275"/>
                <a:gd name="connsiteY58" fmla="*/ 3459352 h 6490252"/>
                <a:gd name="connsiteX59" fmla="*/ 1977887 w 9450275"/>
                <a:gd name="connsiteY59" fmla="*/ 2624465 h 6490252"/>
                <a:gd name="connsiteX60" fmla="*/ 1580322 w 9450275"/>
                <a:gd name="connsiteY60" fmla="*/ 1809456 h 6490252"/>
                <a:gd name="connsiteX61" fmla="*/ 1172817 w 9450275"/>
                <a:gd name="connsiteY61" fmla="*/ 1710065 h 6490252"/>
                <a:gd name="connsiteX62" fmla="*/ 1013791 w 9450275"/>
                <a:gd name="connsiteY62" fmla="*/ 1789578 h 6490252"/>
                <a:gd name="connsiteX63" fmla="*/ 815009 w 9450275"/>
                <a:gd name="connsiteY63" fmla="*/ 2107630 h 6490252"/>
                <a:gd name="connsiteX64" fmla="*/ 665922 w 9450275"/>
                <a:gd name="connsiteY64" fmla="*/ 2177204 h 6490252"/>
                <a:gd name="connsiteX65" fmla="*/ 467139 w 9450275"/>
                <a:gd name="connsiteY65" fmla="*/ 2207022 h 6490252"/>
                <a:gd name="connsiteX66" fmla="*/ 149087 w 9450275"/>
                <a:gd name="connsiteY66" fmla="*/ 2067874 h 6490252"/>
                <a:gd name="connsiteX67" fmla="*/ 9939 w 9450275"/>
                <a:gd name="connsiteY67" fmla="*/ 1819395 h 6490252"/>
                <a:gd name="connsiteX68" fmla="*/ 0 w 9450275"/>
                <a:gd name="connsiteY68" fmla="*/ 30352 h 6490252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656"/>
                <a:gd name="connsiteX1" fmla="*/ 2812774 w 9450275"/>
                <a:gd name="connsiteY1" fmla="*/ 30352 h 6490656"/>
                <a:gd name="connsiteX2" fmla="*/ 3070534 w 9450275"/>
                <a:gd name="connsiteY2" fmla="*/ 108767 h 6490656"/>
                <a:gd name="connsiteX3" fmla="*/ 3180522 w 9450275"/>
                <a:gd name="connsiteY3" fmla="*/ 338465 h 6490656"/>
                <a:gd name="connsiteX4" fmla="*/ 3043076 w 9450275"/>
                <a:gd name="connsiteY4" fmla="*/ 544427 h 6490656"/>
                <a:gd name="connsiteX5" fmla="*/ 2656768 w 9450275"/>
                <a:gd name="connsiteY5" fmla="*/ 647142 h 6490656"/>
                <a:gd name="connsiteX6" fmla="*/ 2486485 w 9450275"/>
                <a:gd name="connsiteY6" fmla="*/ 782967 h 6490656"/>
                <a:gd name="connsiteX7" fmla="*/ 2526627 w 9450275"/>
                <a:gd name="connsiteY7" fmla="*/ 971810 h 6490656"/>
                <a:gd name="connsiteX8" fmla="*/ 2744244 w 9450275"/>
                <a:gd name="connsiteY8" fmla="*/ 1144097 h 6490656"/>
                <a:gd name="connsiteX9" fmla="*/ 3833758 w 9450275"/>
                <a:gd name="connsiteY9" fmla="*/ 1330746 h 6490656"/>
                <a:gd name="connsiteX10" fmla="*/ 4954792 w 9450275"/>
                <a:gd name="connsiteY10" fmla="*/ 1078944 h 6490656"/>
                <a:gd name="connsiteX11" fmla="*/ 5104924 w 9450275"/>
                <a:gd name="connsiteY11" fmla="*/ 825482 h 6490656"/>
                <a:gd name="connsiteX12" fmla="*/ 4927062 w 9450275"/>
                <a:gd name="connsiteY12" fmla="*/ 665357 h 6490656"/>
                <a:gd name="connsiteX13" fmla="*/ 4508961 w 9450275"/>
                <a:gd name="connsiteY13" fmla="*/ 526774 h 6490656"/>
                <a:gd name="connsiteX14" fmla="*/ 4391008 w 9450275"/>
                <a:gd name="connsiteY14" fmla="*/ 348404 h 6490656"/>
                <a:gd name="connsiteX15" fmla="*/ 4503085 w 9450275"/>
                <a:gd name="connsiteY15" fmla="*/ 98293 h 6490656"/>
                <a:gd name="connsiteX16" fmla="*/ 4811583 w 9450275"/>
                <a:gd name="connsiteY16" fmla="*/ 1662 h 6490656"/>
                <a:gd name="connsiteX17" fmla="*/ 7521176 w 9450275"/>
                <a:gd name="connsiteY17" fmla="*/ 0 h 6490656"/>
                <a:gd name="connsiteX18" fmla="*/ 7533861 w 9450275"/>
                <a:gd name="connsiteY18" fmla="*/ 1849213 h 6490656"/>
                <a:gd name="connsiteX19" fmla="*/ 7613374 w 9450275"/>
                <a:gd name="connsiteY19" fmla="*/ 2038056 h 6490656"/>
                <a:gd name="connsiteX20" fmla="*/ 7991061 w 9450275"/>
                <a:gd name="connsiteY20" fmla="*/ 2162309 h 6490656"/>
                <a:gd name="connsiteX21" fmla="*/ 8301534 w 9450275"/>
                <a:gd name="connsiteY21" fmla="*/ 2044703 h 6490656"/>
                <a:gd name="connsiteX22" fmla="*/ 8568188 w 9450275"/>
                <a:gd name="connsiteY22" fmla="*/ 1692412 h 6490656"/>
                <a:gd name="connsiteX23" fmla="*/ 8953454 w 9450275"/>
                <a:gd name="connsiteY23" fmla="*/ 1708967 h 6490656"/>
                <a:gd name="connsiteX24" fmla="*/ 9357827 w 9450275"/>
                <a:gd name="connsiteY24" fmla="*/ 2111487 h 6490656"/>
                <a:gd name="connsiteX25" fmla="*/ 9447939 w 9450275"/>
                <a:gd name="connsiteY25" fmla="*/ 2567589 h 6490656"/>
                <a:gd name="connsiteX26" fmla="*/ 9245752 w 9450275"/>
                <a:gd name="connsiteY26" fmla="*/ 3194318 h 6490656"/>
                <a:gd name="connsiteX27" fmla="*/ 8909909 w 9450275"/>
                <a:gd name="connsiteY27" fmla="*/ 3447217 h 6490656"/>
                <a:gd name="connsiteX28" fmla="*/ 8639850 w 9450275"/>
                <a:gd name="connsiteY28" fmla="*/ 3485313 h 6490656"/>
                <a:gd name="connsiteX29" fmla="*/ 8440296 w 9450275"/>
                <a:gd name="connsiteY29" fmla="*/ 3345095 h 6490656"/>
                <a:gd name="connsiteX30" fmla="*/ 8289236 w 9450275"/>
                <a:gd name="connsiteY30" fmla="*/ 3102107 h 6490656"/>
                <a:gd name="connsiteX31" fmla="*/ 7953006 w 9450275"/>
                <a:gd name="connsiteY31" fmla="*/ 2994438 h 6490656"/>
                <a:gd name="connsiteX32" fmla="*/ 7568785 w 9450275"/>
                <a:gd name="connsiteY32" fmla="*/ 3149043 h 6490656"/>
                <a:gd name="connsiteX33" fmla="*/ 7516343 w 9450275"/>
                <a:gd name="connsiteY33" fmla="*/ 3343939 h 6490656"/>
                <a:gd name="connsiteX34" fmla="*/ 7534521 w 9450275"/>
                <a:gd name="connsiteY34" fmla="*/ 5146808 h 6490656"/>
                <a:gd name="connsiteX35" fmla="*/ 4882858 w 9450275"/>
                <a:gd name="connsiteY35" fmla="*/ 5160605 h 6490656"/>
                <a:gd name="connsiteX36" fmla="*/ 4478758 w 9450275"/>
                <a:gd name="connsiteY36" fmla="*/ 5278776 h 6490656"/>
                <a:gd name="connsiteX37" fmla="*/ 4383157 w 9450275"/>
                <a:gd name="connsiteY37" fmla="*/ 5496874 h 6490656"/>
                <a:gd name="connsiteX38" fmla="*/ 4553166 w 9450275"/>
                <a:gd name="connsiteY38" fmla="*/ 5710016 h 6490656"/>
                <a:gd name="connsiteX39" fmla="*/ 4874847 w 9450275"/>
                <a:gd name="connsiteY39" fmla="*/ 5800567 h 6490656"/>
                <a:gd name="connsiteX40" fmla="*/ 5103221 w 9450275"/>
                <a:gd name="connsiteY40" fmla="*/ 5954075 h 6490656"/>
                <a:gd name="connsiteX41" fmla="*/ 5049738 w 9450275"/>
                <a:gd name="connsiteY41" fmla="*/ 6134641 h 6490656"/>
                <a:gd name="connsiteX42" fmla="*/ 4627508 w 9450275"/>
                <a:gd name="connsiteY42" fmla="*/ 6366505 h 6490656"/>
                <a:gd name="connsiteX43" fmla="*/ 3756221 w 9450275"/>
                <a:gd name="connsiteY43" fmla="*/ 6490252 h 6490656"/>
                <a:gd name="connsiteX44" fmla="*/ 2604052 w 9450275"/>
                <a:gd name="connsiteY44" fmla="*/ 6272126 h 6490656"/>
                <a:gd name="connsiteX45" fmla="*/ 2484783 w 9450275"/>
                <a:gd name="connsiteY45" fmla="*/ 6033587 h 6490656"/>
                <a:gd name="connsiteX46" fmla="*/ 2554357 w 9450275"/>
                <a:gd name="connsiteY46" fmla="*/ 5874561 h 6490656"/>
                <a:gd name="connsiteX47" fmla="*/ 3091070 w 9450275"/>
                <a:gd name="connsiteY47" fmla="*/ 5695656 h 6490656"/>
                <a:gd name="connsiteX48" fmla="*/ 3200400 w 9450275"/>
                <a:gd name="connsiteY48" fmla="*/ 5467056 h 6490656"/>
                <a:gd name="connsiteX49" fmla="*/ 2822713 w 9450275"/>
                <a:gd name="connsiteY49" fmla="*/ 5168882 h 6490656"/>
                <a:gd name="connsiteX50" fmla="*/ 0 w 9450275"/>
                <a:gd name="connsiteY50" fmla="*/ 5178822 h 6490656"/>
                <a:gd name="connsiteX51" fmla="*/ 19878 w 9450275"/>
                <a:gd name="connsiteY51" fmla="*/ 3369900 h 6490656"/>
                <a:gd name="connsiteX52" fmla="*/ 168965 w 9450275"/>
                <a:gd name="connsiteY52" fmla="*/ 3131361 h 6490656"/>
                <a:gd name="connsiteX53" fmla="*/ 457200 w 9450275"/>
                <a:gd name="connsiteY53" fmla="*/ 3031969 h 6490656"/>
                <a:gd name="connsiteX54" fmla="*/ 755374 w 9450275"/>
                <a:gd name="connsiteY54" fmla="*/ 3111482 h 6490656"/>
                <a:gd name="connsiteX55" fmla="*/ 944217 w 9450275"/>
                <a:gd name="connsiteY55" fmla="*/ 3350022 h 6490656"/>
                <a:gd name="connsiteX56" fmla="*/ 1033670 w 9450275"/>
                <a:gd name="connsiteY56" fmla="*/ 3509048 h 6490656"/>
                <a:gd name="connsiteX57" fmla="*/ 1202635 w 9450275"/>
                <a:gd name="connsiteY57" fmla="*/ 3538865 h 6490656"/>
                <a:gd name="connsiteX58" fmla="*/ 1520687 w 9450275"/>
                <a:gd name="connsiteY58" fmla="*/ 3459352 h 6490656"/>
                <a:gd name="connsiteX59" fmla="*/ 1977887 w 9450275"/>
                <a:gd name="connsiteY59" fmla="*/ 2624465 h 6490656"/>
                <a:gd name="connsiteX60" fmla="*/ 1580322 w 9450275"/>
                <a:gd name="connsiteY60" fmla="*/ 1809456 h 6490656"/>
                <a:gd name="connsiteX61" fmla="*/ 1172817 w 9450275"/>
                <a:gd name="connsiteY61" fmla="*/ 1710065 h 6490656"/>
                <a:gd name="connsiteX62" fmla="*/ 1013791 w 9450275"/>
                <a:gd name="connsiteY62" fmla="*/ 1789578 h 6490656"/>
                <a:gd name="connsiteX63" fmla="*/ 815009 w 9450275"/>
                <a:gd name="connsiteY63" fmla="*/ 2107630 h 6490656"/>
                <a:gd name="connsiteX64" fmla="*/ 665922 w 9450275"/>
                <a:gd name="connsiteY64" fmla="*/ 2177204 h 6490656"/>
                <a:gd name="connsiteX65" fmla="*/ 467139 w 9450275"/>
                <a:gd name="connsiteY65" fmla="*/ 2207022 h 6490656"/>
                <a:gd name="connsiteX66" fmla="*/ 149087 w 9450275"/>
                <a:gd name="connsiteY66" fmla="*/ 2067874 h 6490656"/>
                <a:gd name="connsiteX67" fmla="*/ 9939 w 9450275"/>
                <a:gd name="connsiteY67" fmla="*/ 1819395 h 6490656"/>
                <a:gd name="connsiteX68" fmla="*/ 0 w 9450275"/>
                <a:gd name="connsiteY68" fmla="*/ 30352 h 6490656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604052 w 9450275"/>
                <a:gd name="connsiteY44" fmla="*/ 6272126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149087 w 9450275"/>
                <a:gd name="connsiteY65" fmla="*/ 2067874 h 6490838"/>
                <a:gd name="connsiteX66" fmla="*/ 9939 w 9450275"/>
                <a:gd name="connsiteY66" fmla="*/ 1819395 h 6490838"/>
                <a:gd name="connsiteX67" fmla="*/ 0 w 9450275"/>
                <a:gd name="connsiteY67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450275" h="6490838">
                  <a:moveTo>
                    <a:pt x="0" y="30352"/>
                  </a:moveTo>
                  <a:lnTo>
                    <a:pt x="2812774" y="30352"/>
                  </a:lnTo>
                  <a:cubicBezTo>
                    <a:pt x="2993878" y="40854"/>
                    <a:pt x="3012987" y="56875"/>
                    <a:pt x="3070534" y="108767"/>
                  </a:cubicBezTo>
                  <a:cubicBezTo>
                    <a:pt x="3143806" y="178896"/>
                    <a:pt x="3178638" y="202115"/>
                    <a:pt x="3180522" y="338465"/>
                  </a:cubicBezTo>
                  <a:cubicBezTo>
                    <a:pt x="3186875" y="449428"/>
                    <a:pt x="3135569" y="458297"/>
                    <a:pt x="3043076" y="544427"/>
                  </a:cubicBezTo>
                  <a:cubicBezTo>
                    <a:pt x="2885933" y="598899"/>
                    <a:pt x="2769979" y="606466"/>
                    <a:pt x="2656768" y="647142"/>
                  </a:cubicBezTo>
                  <a:cubicBezTo>
                    <a:pt x="2567059" y="679540"/>
                    <a:pt x="2513043" y="711939"/>
                    <a:pt x="2486485" y="782967"/>
                  </a:cubicBezTo>
                  <a:cubicBezTo>
                    <a:pt x="2476070" y="857871"/>
                    <a:pt x="2484874" y="913461"/>
                    <a:pt x="2526627" y="971810"/>
                  </a:cubicBezTo>
                  <a:cubicBezTo>
                    <a:pt x="2614724" y="1052233"/>
                    <a:pt x="2642417" y="1088507"/>
                    <a:pt x="2744244" y="1144097"/>
                  </a:cubicBezTo>
                  <a:cubicBezTo>
                    <a:pt x="3089111" y="1275295"/>
                    <a:pt x="3403773" y="1309917"/>
                    <a:pt x="3833758" y="1330746"/>
                  </a:cubicBezTo>
                  <a:cubicBezTo>
                    <a:pt x="4465533" y="1307516"/>
                    <a:pt x="4603082" y="1245657"/>
                    <a:pt x="4954792" y="1078944"/>
                  </a:cubicBezTo>
                  <a:cubicBezTo>
                    <a:pt x="5078054" y="997217"/>
                    <a:pt x="5107965" y="918247"/>
                    <a:pt x="5104924" y="825482"/>
                  </a:cubicBezTo>
                  <a:cubicBezTo>
                    <a:pt x="5087737" y="704046"/>
                    <a:pt x="5004654" y="706775"/>
                    <a:pt x="4927062" y="665357"/>
                  </a:cubicBezTo>
                  <a:cubicBezTo>
                    <a:pt x="4787695" y="619163"/>
                    <a:pt x="4648328" y="584005"/>
                    <a:pt x="4508961" y="526774"/>
                  </a:cubicBezTo>
                  <a:cubicBezTo>
                    <a:pt x="4430288" y="467317"/>
                    <a:pt x="4395547" y="421657"/>
                    <a:pt x="4391008" y="348404"/>
                  </a:cubicBezTo>
                  <a:cubicBezTo>
                    <a:pt x="4396334" y="204330"/>
                    <a:pt x="4434609" y="167867"/>
                    <a:pt x="4503085" y="98293"/>
                  </a:cubicBezTo>
                  <a:cubicBezTo>
                    <a:pt x="4605003" y="32051"/>
                    <a:pt x="4709666" y="1682"/>
                    <a:pt x="4811583" y="1662"/>
                  </a:cubicBezTo>
                  <a:lnTo>
                    <a:pt x="7521176" y="0"/>
                  </a:lnTo>
                  <a:cubicBezTo>
                    <a:pt x="7525404" y="616404"/>
                    <a:pt x="7529633" y="1232809"/>
                    <a:pt x="7533861" y="1849213"/>
                  </a:cubicBezTo>
                  <a:cubicBezTo>
                    <a:pt x="7538399" y="1939755"/>
                    <a:pt x="7559413" y="1986146"/>
                    <a:pt x="7613374" y="2038056"/>
                  </a:cubicBezTo>
                  <a:cubicBezTo>
                    <a:pt x="7720051" y="2129141"/>
                    <a:pt x="7859674" y="2170558"/>
                    <a:pt x="7991061" y="2162309"/>
                  </a:cubicBezTo>
                  <a:cubicBezTo>
                    <a:pt x="8128416" y="2167256"/>
                    <a:pt x="8221839" y="2117017"/>
                    <a:pt x="8301534" y="2044703"/>
                  </a:cubicBezTo>
                  <a:cubicBezTo>
                    <a:pt x="8390419" y="1925433"/>
                    <a:pt x="8438118" y="1781330"/>
                    <a:pt x="8568188" y="1692412"/>
                  </a:cubicBezTo>
                  <a:cubicBezTo>
                    <a:pt x="8729557" y="1648262"/>
                    <a:pt x="8833270" y="1670337"/>
                    <a:pt x="8953454" y="1708967"/>
                  </a:cubicBezTo>
                  <a:cubicBezTo>
                    <a:pt x="9211802" y="1833024"/>
                    <a:pt x="9258730" y="1935004"/>
                    <a:pt x="9357827" y="2111487"/>
                  </a:cubicBezTo>
                  <a:cubicBezTo>
                    <a:pt x="9445524" y="2293874"/>
                    <a:pt x="9456342" y="2321740"/>
                    <a:pt x="9447939" y="2567589"/>
                  </a:cubicBezTo>
                  <a:cubicBezTo>
                    <a:pt x="9425390" y="2864795"/>
                    <a:pt x="9369892" y="2999206"/>
                    <a:pt x="9245752" y="3194318"/>
                  </a:cubicBezTo>
                  <a:cubicBezTo>
                    <a:pt x="9138381" y="3308049"/>
                    <a:pt x="9083177" y="3361077"/>
                    <a:pt x="8909909" y="3447217"/>
                  </a:cubicBezTo>
                  <a:cubicBezTo>
                    <a:pt x="8819889" y="3459916"/>
                    <a:pt x="8765565" y="3494688"/>
                    <a:pt x="8639850" y="3485313"/>
                  </a:cubicBezTo>
                  <a:cubicBezTo>
                    <a:pt x="8551366" y="3463407"/>
                    <a:pt x="8490339" y="3413909"/>
                    <a:pt x="8440296" y="3345095"/>
                  </a:cubicBezTo>
                  <a:cubicBezTo>
                    <a:pt x="8387197" y="3262260"/>
                    <a:pt x="8347828" y="3176665"/>
                    <a:pt x="8289236" y="3102107"/>
                  </a:cubicBezTo>
                  <a:cubicBezTo>
                    <a:pt x="8160686" y="3011952"/>
                    <a:pt x="8117251" y="2999056"/>
                    <a:pt x="7953006" y="2994438"/>
                  </a:cubicBezTo>
                  <a:cubicBezTo>
                    <a:pt x="7770018" y="2995386"/>
                    <a:pt x="7677640" y="3040483"/>
                    <a:pt x="7568785" y="3149043"/>
                  </a:cubicBezTo>
                  <a:cubicBezTo>
                    <a:pt x="7527509" y="3245281"/>
                    <a:pt x="7521926" y="3244943"/>
                    <a:pt x="7516343" y="3343939"/>
                  </a:cubicBezTo>
                  <a:lnTo>
                    <a:pt x="7534521" y="5146808"/>
                  </a:lnTo>
                  <a:lnTo>
                    <a:pt x="4882858" y="5160605"/>
                  </a:lnTo>
                  <a:cubicBezTo>
                    <a:pt x="4646567" y="5180680"/>
                    <a:pt x="4577764" y="5214553"/>
                    <a:pt x="4478758" y="5278776"/>
                  </a:cubicBezTo>
                  <a:cubicBezTo>
                    <a:pt x="4391977" y="5359754"/>
                    <a:pt x="4382075" y="5415897"/>
                    <a:pt x="4383157" y="5496874"/>
                  </a:cubicBezTo>
                  <a:cubicBezTo>
                    <a:pt x="4403217" y="5600113"/>
                    <a:pt x="4437006" y="5648168"/>
                    <a:pt x="4553166" y="5710016"/>
                  </a:cubicBezTo>
                  <a:cubicBezTo>
                    <a:pt x="4660394" y="5759514"/>
                    <a:pt x="4767620" y="5770383"/>
                    <a:pt x="4874847" y="5800567"/>
                  </a:cubicBezTo>
                  <a:cubicBezTo>
                    <a:pt x="5048903" y="5848978"/>
                    <a:pt x="5052723" y="5864277"/>
                    <a:pt x="5103221" y="5954075"/>
                  </a:cubicBezTo>
                  <a:cubicBezTo>
                    <a:pt x="5088139" y="6015183"/>
                    <a:pt x="5111497" y="6032143"/>
                    <a:pt x="5049738" y="6134641"/>
                  </a:cubicBezTo>
                  <a:cubicBezTo>
                    <a:pt x="4976722" y="6215609"/>
                    <a:pt x="4821336" y="6321409"/>
                    <a:pt x="4630254" y="6380301"/>
                  </a:cubicBezTo>
                  <a:cubicBezTo>
                    <a:pt x="4305046" y="6472137"/>
                    <a:pt x="4183020" y="6494991"/>
                    <a:pt x="3756221" y="6490252"/>
                  </a:cubicBezTo>
                  <a:cubicBezTo>
                    <a:pt x="3215660" y="6486524"/>
                    <a:pt x="3012820" y="6391744"/>
                    <a:pt x="2919809" y="6368701"/>
                  </a:cubicBezTo>
                  <a:cubicBezTo>
                    <a:pt x="2637515" y="6251478"/>
                    <a:pt x="2530947" y="6159089"/>
                    <a:pt x="2484783" y="6033587"/>
                  </a:cubicBezTo>
                  <a:cubicBezTo>
                    <a:pt x="2450315" y="5941029"/>
                    <a:pt x="2484487" y="5887100"/>
                    <a:pt x="2532391" y="5841449"/>
                  </a:cubicBezTo>
                  <a:cubicBezTo>
                    <a:pt x="2713126" y="5759740"/>
                    <a:pt x="2885624" y="5738736"/>
                    <a:pt x="3055376" y="5665304"/>
                  </a:cubicBezTo>
                  <a:cubicBezTo>
                    <a:pt x="3155886" y="5591863"/>
                    <a:pt x="3187754" y="5474275"/>
                    <a:pt x="3167453" y="5389797"/>
                  </a:cubicBezTo>
                  <a:cubicBezTo>
                    <a:pt x="3041558" y="5169918"/>
                    <a:pt x="2940371" y="5181816"/>
                    <a:pt x="2822713" y="5168882"/>
                  </a:cubicBezTo>
                  <a:lnTo>
                    <a:pt x="0" y="5178822"/>
                  </a:lnTo>
                  <a:lnTo>
                    <a:pt x="19878" y="3369900"/>
                  </a:lnTo>
                  <a:cubicBezTo>
                    <a:pt x="36626" y="3246238"/>
                    <a:pt x="89067" y="3158449"/>
                    <a:pt x="163474" y="3109287"/>
                  </a:cubicBezTo>
                  <a:cubicBezTo>
                    <a:pt x="277857" y="3017292"/>
                    <a:pt x="348308" y="3016354"/>
                    <a:pt x="457200" y="3007136"/>
                  </a:cubicBezTo>
                  <a:cubicBezTo>
                    <a:pt x="595031" y="3008807"/>
                    <a:pt x="658729" y="3010476"/>
                    <a:pt x="782831" y="3083888"/>
                  </a:cubicBezTo>
                  <a:cubicBezTo>
                    <a:pt x="864083" y="3178119"/>
                    <a:pt x="860220" y="3189571"/>
                    <a:pt x="914015" y="3278282"/>
                  </a:cubicBezTo>
                  <a:cubicBezTo>
                    <a:pt x="944748" y="3331290"/>
                    <a:pt x="967245" y="3376021"/>
                    <a:pt x="1006214" y="3437307"/>
                  </a:cubicBezTo>
                  <a:cubicBezTo>
                    <a:pt x="1066195" y="3479436"/>
                    <a:pt x="1134414" y="3502255"/>
                    <a:pt x="1246565" y="3502995"/>
                  </a:cubicBezTo>
                  <a:cubicBezTo>
                    <a:pt x="1398344" y="3488448"/>
                    <a:pt x="1511684" y="3443549"/>
                    <a:pt x="1600312" y="3382093"/>
                  </a:cubicBezTo>
                  <a:cubicBezTo>
                    <a:pt x="1923862" y="3068846"/>
                    <a:pt x="1931655" y="2934953"/>
                    <a:pt x="1977887" y="2624465"/>
                  </a:cubicBezTo>
                  <a:cubicBezTo>
                    <a:pt x="1979905" y="2405222"/>
                    <a:pt x="1918773" y="2249441"/>
                    <a:pt x="1786251" y="1977771"/>
                  </a:cubicBezTo>
                  <a:cubicBezTo>
                    <a:pt x="1598247" y="1761610"/>
                    <a:pt x="1426717" y="1675132"/>
                    <a:pt x="1183799" y="1693509"/>
                  </a:cubicBezTo>
                  <a:cubicBezTo>
                    <a:pt x="1092350" y="1703458"/>
                    <a:pt x="1058563" y="1743758"/>
                    <a:pt x="1013791" y="1789578"/>
                  </a:cubicBezTo>
                  <a:cubicBezTo>
                    <a:pt x="947530" y="1895595"/>
                    <a:pt x="944422" y="1938151"/>
                    <a:pt x="806772" y="2093834"/>
                  </a:cubicBezTo>
                  <a:cubicBezTo>
                    <a:pt x="679969" y="2163409"/>
                    <a:pt x="545177" y="2194333"/>
                    <a:pt x="368293" y="2173910"/>
                  </a:cubicBezTo>
                  <a:cubicBezTo>
                    <a:pt x="114302" y="2094368"/>
                    <a:pt x="19562" y="1965160"/>
                    <a:pt x="9939" y="1819395"/>
                  </a:cubicBezTo>
                  <a:lnTo>
                    <a:pt x="0" y="3035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349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tlCol="0" anchor="ctr"/>
            <a:lstStyle/>
            <a:p>
              <a:endParaRPr lang="ru-RU" sz="1400" b="1" dirty="0" smtClean="0">
                <a:solidFill>
                  <a:schemeClr val="tx1"/>
                </a:solidFill>
              </a:endParaRPr>
            </a:p>
            <a:p>
              <a:endParaRPr lang="ru-RU" sz="1400" b="1" dirty="0">
                <a:solidFill>
                  <a:schemeClr val="tx1"/>
                </a:solidFill>
              </a:endParaRPr>
            </a:p>
            <a:p>
              <a:endParaRPr lang="ru-RU" sz="1100" b="1" dirty="0" smtClean="0">
                <a:solidFill>
                  <a:schemeClr val="tx1"/>
                </a:solidFill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 rot="19639856">
              <a:off x="7483511" y="4487703"/>
              <a:ext cx="20611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600" b="1" dirty="0"/>
                <a:t>Мобильная</a:t>
              </a:r>
            </a:p>
            <a:p>
              <a:r>
                <a:rPr lang="ru-RU" sz="1600" b="1" dirty="0"/>
                <a:t>печать</a:t>
              </a:r>
            </a:p>
            <a:p>
              <a:endParaRPr lang="ru-RU" sz="1600" dirty="0" err="1" smtClean="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7084086" y="2652614"/>
            <a:ext cx="2647006" cy="1809145"/>
            <a:chOff x="7084086" y="2652614"/>
            <a:chExt cx="2647006" cy="1809145"/>
          </a:xfrm>
        </p:grpSpPr>
        <p:sp>
          <p:nvSpPr>
            <p:cNvPr id="41" name="Freeform 40"/>
            <p:cNvSpPr>
              <a:spLocks noChangeAspect="1"/>
            </p:cNvSpPr>
            <p:nvPr/>
          </p:nvSpPr>
          <p:spPr>
            <a:xfrm>
              <a:off x="7084086" y="2652614"/>
              <a:ext cx="2647006" cy="1809145"/>
            </a:xfrm>
            <a:custGeom>
              <a:avLst/>
              <a:gdLst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28690 h 6518942"/>
                <a:gd name="connsiteX1" fmla="*/ 2812774 w 9491870"/>
                <a:gd name="connsiteY1" fmla="*/ 28690 h 6518942"/>
                <a:gd name="connsiteX2" fmla="*/ 3070534 w 9491870"/>
                <a:gd name="connsiteY2" fmla="*/ 107105 h 6518942"/>
                <a:gd name="connsiteX3" fmla="*/ 3180522 w 9491870"/>
                <a:gd name="connsiteY3" fmla="*/ 336803 h 6518942"/>
                <a:gd name="connsiteX4" fmla="*/ 3043076 w 9491870"/>
                <a:gd name="connsiteY4" fmla="*/ 542765 h 6518942"/>
                <a:gd name="connsiteX5" fmla="*/ 2656768 w 9491870"/>
                <a:gd name="connsiteY5" fmla="*/ 645480 h 6518942"/>
                <a:gd name="connsiteX6" fmla="*/ 2486485 w 9491870"/>
                <a:gd name="connsiteY6" fmla="*/ 781305 h 6518942"/>
                <a:gd name="connsiteX7" fmla="*/ 2526627 w 9491870"/>
                <a:gd name="connsiteY7" fmla="*/ 970148 h 6518942"/>
                <a:gd name="connsiteX8" fmla="*/ 2744244 w 9491870"/>
                <a:gd name="connsiteY8" fmla="*/ 1142435 h 6518942"/>
                <a:gd name="connsiteX9" fmla="*/ 3833758 w 9491870"/>
                <a:gd name="connsiteY9" fmla="*/ 1329084 h 6518942"/>
                <a:gd name="connsiteX10" fmla="*/ 4954792 w 9491870"/>
                <a:gd name="connsiteY10" fmla="*/ 1077282 h 6518942"/>
                <a:gd name="connsiteX11" fmla="*/ 5104924 w 9491870"/>
                <a:gd name="connsiteY11" fmla="*/ 823820 h 6518942"/>
                <a:gd name="connsiteX12" fmla="*/ 4927062 w 9491870"/>
                <a:gd name="connsiteY12" fmla="*/ 663695 h 6518942"/>
                <a:gd name="connsiteX13" fmla="*/ 4508961 w 9491870"/>
                <a:gd name="connsiteY13" fmla="*/ 525112 h 6518942"/>
                <a:gd name="connsiteX14" fmla="*/ 4391008 w 9491870"/>
                <a:gd name="connsiteY14" fmla="*/ 346742 h 6518942"/>
                <a:gd name="connsiteX15" fmla="*/ 4503085 w 9491870"/>
                <a:gd name="connsiteY15" fmla="*/ 96631 h 6518942"/>
                <a:gd name="connsiteX16" fmla="*/ 4811583 w 9491870"/>
                <a:gd name="connsiteY16" fmla="*/ 0 h 6518942"/>
                <a:gd name="connsiteX17" fmla="*/ 7523922 w 9491870"/>
                <a:gd name="connsiteY17" fmla="*/ 28690 h 6518942"/>
                <a:gd name="connsiteX18" fmla="*/ 7533861 w 9491870"/>
                <a:gd name="connsiteY18" fmla="*/ 1847551 h 6518942"/>
                <a:gd name="connsiteX19" fmla="*/ 7613374 w 9491870"/>
                <a:gd name="connsiteY19" fmla="*/ 2036394 h 6518942"/>
                <a:gd name="connsiteX20" fmla="*/ 7991061 w 9491870"/>
                <a:gd name="connsiteY20" fmla="*/ 2185481 h 6518942"/>
                <a:gd name="connsiteX21" fmla="*/ 8328991 w 9491870"/>
                <a:gd name="connsiteY21" fmla="*/ 2076151 h 6518942"/>
                <a:gd name="connsiteX22" fmla="*/ 8507896 w 9491870"/>
                <a:gd name="connsiteY22" fmla="*/ 1807794 h 6518942"/>
                <a:gd name="connsiteX23" fmla="*/ 8587409 w 9491870"/>
                <a:gd name="connsiteY23" fmla="*/ 1718342 h 6518942"/>
                <a:gd name="connsiteX24" fmla="*/ 8945217 w 9491870"/>
                <a:gd name="connsiteY24" fmla="*/ 1718342 h 6518942"/>
                <a:gd name="connsiteX25" fmla="*/ 9382539 w 9491870"/>
                <a:gd name="connsiteY25" fmla="*/ 2096029 h 6518942"/>
                <a:gd name="connsiteX26" fmla="*/ 9491870 w 9491870"/>
                <a:gd name="connsiteY26" fmla="*/ 2563168 h 6518942"/>
                <a:gd name="connsiteX27" fmla="*/ 9273209 w 9491870"/>
                <a:gd name="connsiteY27" fmla="*/ 3209212 h 6518942"/>
                <a:gd name="connsiteX28" fmla="*/ 8915400 w 9491870"/>
                <a:gd name="connsiteY28" fmla="*/ 3467629 h 6518942"/>
                <a:gd name="connsiteX29" fmla="*/ 8637104 w 9491870"/>
                <a:gd name="connsiteY29" fmla="*/ 3497447 h 6518942"/>
                <a:gd name="connsiteX30" fmla="*/ 8497957 w 9491870"/>
                <a:gd name="connsiteY30" fmla="*/ 3417933 h 6518942"/>
                <a:gd name="connsiteX31" fmla="*/ 8289235 w 9491870"/>
                <a:gd name="connsiteY31" fmla="*/ 3119760 h 6518942"/>
                <a:gd name="connsiteX32" fmla="*/ 7961244 w 9491870"/>
                <a:gd name="connsiteY32" fmla="*/ 3020368 h 6518942"/>
                <a:gd name="connsiteX33" fmla="*/ 7593496 w 9491870"/>
                <a:gd name="connsiteY33" fmla="*/ 3169455 h 6518942"/>
                <a:gd name="connsiteX34" fmla="*/ 7543800 w 9491870"/>
                <a:gd name="connsiteY34" fmla="*/ 3328481 h 6518942"/>
                <a:gd name="connsiteX35" fmla="*/ 7553739 w 9491870"/>
                <a:gd name="connsiteY35" fmla="*/ 5167220 h 6518942"/>
                <a:gd name="connsiteX36" fmla="*/ 4880113 w 9491870"/>
                <a:gd name="connsiteY36" fmla="*/ 5167220 h 6518942"/>
                <a:gd name="connsiteX37" fmla="*/ 4492487 w 9491870"/>
                <a:gd name="connsiteY37" fmla="*/ 5296429 h 6518942"/>
                <a:gd name="connsiteX38" fmla="*/ 4383157 w 9491870"/>
                <a:gd name="connsiteY38" fmla="*/ 5495212 h 6518942"/>
                <a:gd name="connsiteX39" fmla="*/ 4542183 w 9491870"/>
                <a:gd name="connsiteY39" fmla="*/ 5713873 h 6518942"/>
                <a:gd name="connsiteX40" fmla="*/ 4721087 w 9491870"/>
                <a:gd name="connsiteY40" fmla="*/ 5793386 h 6518942"/>
                <a:gd name="connsiteX41" fmla="*/ 4800600 w 9491870"/>
                <a:gd name="connsiteY41" fmla="*/ 5823203 h 6518942"/>
                <a:gd name="connsiteX42" fmla="*/ 4870174 w 9491870"/>
                <a:gd name="connsiteY42" fmla="*/ 5843081 h 6518942"/>
                <a:gd name="connsiteX43" fmla="*/ 4909931 w 9491870"/>
                <a:gd name="connsiteY43" fmla="*/ 5862960 h 6518942"/>
                <a:gd name="connsiteX44" fmla="*/ 4939748 w 9491870"/>
                <a:gd name="connsiteY44" fmla="*/ 5872899 h 6518942"/>
                <a:gd name="connsiteX45" fmla="*/ 5108713 w 9491870"/>
                <a:gd name="connsiteY45" fmla="*/ 5952412 h 6518942"/>
                <a:gd name="connsiteX46" fmla="*/ 5068957 w 9491870"/>
                <a:gd name="connsiteY46" fmla="*/ 6141255 h 6518942"/>
                <a:gd name="connsiteX47" fmla="*/ 4880113 w 9491870"/>
                <a:gd name="connsiteY47" fmla="*/ 6290342 h 6518942"/>
                <a:gd name="connsiteX48" fmla="*/ 3816626 w 9491870"/>
                <a:gd name="connsiteY48" fmla="*/ 6518942 h 6518942"/>
                <a:gd name="connsiteX49" fmla="*/ 2604052 w 9491870"/>
                <a:gd name="connsiteY49" fmla="*/ 6270464 h 6518942"/>
                <a:gd name="connsiteX50" fmla="*/ 2484783 w 9491870"/>
                <a:gd name="connsiteY50" fmla="*/ 6031925 h 6518942"/>
                <a:gd name="connsiteX51" fmla="*/ 2554357 w 9491870"/>
                <a:gd name="connsiteY51" fmla="*/ 5872899 h 6518942"/>
                <a:gd name="connsiteX52" fmla="*/ 3091070 w 9491870"/>
                <a:gd name="connsiteY52" fmla="*/ 5693994 h 6518942"/>
                <a:gd name="connsiteX53" fmla="*/ 3200400 w 9491870"/>
                <a:gd name="connsiteY53" fmla="*/ 5465394 h 6518942"/>
                <a:gd name="connsiteX54" fmla="*/ 2822713 w 9491870"/>
                <a:gd name="connsiteY54" fmla="*/ 5167220 h 6518942"/>
                <a:gd name="connsiteX55" fmla="*/ 0 w 9491870"/>
                <a:gd name="connsiteY55" fmla="*/ 5177160 h 6518942"/>
                <a:gd name="connsiteX56" fmla="*/ 19878 w 9491870"/>
                <a:gd name="connsiteY56" fmla="*/ 3368238 h 6518942"/>
                <a:gd name="connsiteX57" fmla="*/ 168965 w 9491870"/>
                <a:gd name="connsiteY57" fmla="*/ 3129699 h 6518942"/>
                <a:gd name="connsiteX58" fmla="*/ 457200 w 9491870"/>
                <a:gd name="connsiteY58" fmla="*/ 3030307 h 6518942"/>
                <a:gd name="connsiteX59" fmla="*/ 755374 w 9491870"/>
                <a:gd name="connsiteY59" fmla="*/ 3109820 h 6518942"/>
                <a:gd name="connsiteX60" fmla="*/ 944217 w 9491870"/>
                <a:gd name="connsiteY60" fmla="*/ 3348360 h 6518942"/>
                <a:gd name="connsiteX61" fmla="*/ 1033670 w 9491870"/>
                <a:gd name="connsiteY61" fmla="*/ 3507386 h 6518942"/>
                <a:gd name="connsiteX62" fmla="*/ 1202635 w 9491870"/>
                <a:gd name="connsiteY62" fmla="*/ 3537203 h 6518942"/>
                <a:gd name="connsiteX63" fmla="*/ 1520687 w 9491870"/>
                <a:gd name="connsiteY63" fmla="*/ 3457690 h 6518942"/>
                <a:gd name="connsiteX64" fmla="*/ 1977887 w 9491870"/>
                <a:gd name="connsiteY64" fmla="*/ 2622803 h 6518942"/>
                <a:gd name="connsiteX65" fmla="*/ 1580322 w 9491870"/>
                <a:gd name="connsiteY65" fmla="*/ 1807794 h 6518942"/>
                <a:gd name="connsiteX66" fmla="*/ 1172817 w 9491870"/>
                <a:gd name="connsiteY66" fmla="*/ 1708403 h 6518942"/>
                <a:gd name="connsiteX67" fmla="*/ 1013791 w 9491870"/>
                <a:gd name="connsiteY67" fmla="*/ 1787916 h 6518942"/>
                <a:gd name="connsiteX68" fmla="*/ 815009 w 9491870"/>
                <a:gd name="connsiteY68" fmla="*/ 2105968 h 6518942"/>
                <a:gd name="connsiteX69" fmla="*/ 665922 w 9491870"/>
                <a:gd name="connsiteY69" fmla="*/ 2175542 h 6518942"/>
                <a:gd name="connsiteX70" fmla="*/ 467139 w 9491870"/>
                <a:gd name="connsiteY70" fmla="*/ 2205360 h 6518942"/>
                <a:gd name="connsiteX71" fmla="*/ 149087 w 9491870"/>
                <a:gd name="connsiteY71" fmla="*/ 2066212 h 6518942"/>
                <a:gd name="connsiteX72" fmla="*/ 9939 w 9491870"/>
                <a:gd name="connsiteY72" fmla="*/ 1817733 h 6518942"/>
                <a:gd name="connsiteX73" fmla="*/ 0 w 9491870"/>
                <a:gd name="connsiteY73" fmla="*/ 28690 h 6518942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87143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87409 w 9491870"/>
                <a:gd name="connsiteY22" fmla="*/ 1720004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57827 w 9491870"/>
                <a:gd name="connsiteY24" fmla="*/ 2111487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47939"/>
                <a:gd name="connsiteY0" fmla="*/ 30352 h 6520604"/>
                <a:gd name="connsiteX1" fmla="*/ 2812774 w 9447939"/>
                <a:gd name="connsiteY1" fmla="*/ 30352 h 6520604"/>
                <a:gd name="connsiteX2" fmla="*/ 3070534 w 9447939"/>
                <a:gd name="connsiteY2" fmla="*/ 108767 h 6520604"/>
                <a:gd name="connsiteX3" fmla="*/ 3180522 w 9447939"/>
                <a:gd name="connsiteY3" fmla="*/ 338465 h 6520604"/>
                <a:gd name="connsiteX4" fmla="*/ 3043076 w 9447939"/>
                <a:gd name="connsiteY4" fmla="*/ 544427 h 6520604"/>
                <a:gd name="connsiteX5" fmla="*/ 2656768 w 9447939"/>
                <a:gd name="connsiteY5" fmla="*/ 647142 h 6520604"/>
                <a:gd name="connsiteX6" fmla="*/ 2486485 w 9447939"/>
                <a:gd name="connsiteY6" fmla="*/ 782967 h 6520604"/>
                <a:gd name="connsiteX7" fmla="*/ 2526627 w 9447939"/>
                <a:gd name="connsiteY7" fmla="*/ 971810 h 6520604"/>
                <a:gd name="connsiteX8" fmla="*/ 2744244 w 9447939"/>
                <a:gd name="connsiteY8" fmla="*/ 1144097 h 6520604"/>
                <a:gd name="connsiteX9" fmla="*/ 3833758 w 9447939"/>
                <a:gd name="connsiteY9" fmla="*/ 1330746 h 6520604"/>
                <a:gd name="connsiteX10" fmla="*/ 4954792 w 9447939"/>
                <a:gd name="connsiteY10" fmla="*/ 1078944 h 6520604"/>
                <a:gd name="connsiteX11" fmla="*/ 5104924 w 9447939"/>
                <a:gd name="connsiteY11" fmla="*/ 825482 h 6520604"/>
                <a:gd name="connsiteX12" fmla="*/ 4927062 w 9447939"/>
                <a:gd name="connsiteY12" fmla="*/ 665357 h 6520604"/>
                <a:gd name="connsiteX13" fmla="*/ 4508961 w 9447939"/>
                <a:gd name="connsiteY13" fmla="*/ 526774 h 6520604"/>
                <a:gd name="connsiteX14" fmla="*/ 4391008 w 9447939"/>
                <a:gd name="connsiteY14" fmla="*/ 348404 h 6520604"/>
                <a:gd name="connsiteX15" fmla="*/ 4503085 w 9447939"/>
                <a:gd name="connsiteY15" fmla="*/ 98293 h 6520604"/>
                <a:gd name="connsiteX16" fmla="*/ 4811583 w 9447939"/>
                <a:gd name="connsiteY16" fmla="*/ 1662 h 6520604"/>
                <a:gd name="connsiteX17" fmla="*/ 7521176 w 9447939"/>
                <a:gd name="connsiteY17" fmla="*/ 0 h 6520604"/>
                <a:gd name="connsiteX18" fmla="*/ 7533861 w 9447939"/>
                <a:gd name="connsiteY18" fmla="*/ 1849213 h 6520604"/>
                <a:gd name="connsiteX19" fmla="*/ 7613374 w 9447939"/>
                <a:gd name="connsiteY19" fmla="*/ 2038056 h 6520604"/>
                <a:gd name="connsiteX20" fmla="*/ 7991061 w 9447939"/>
                <a:gd name="connsiteY20" fmla="*/ 2162309 h 6520604"/>
                <a:gd name="connsiteX21" fmla="*/ 8301534 w 9447939"/>
                <a:gd name="connsiteY21" fmla="*/ 2044703 h 6520604"/>
                <a:gd name="connsiteX22" fmla="*/ 8568188 w 9447939"/>
                <a:gd name="connsiteY22" fmla="*/ 1692412 h 6520604"/>
                <a:gd name="connsiteX23" fmla="*/ 8953454 w 9447939"/>
                <a:gd name="connsiteY23" fmla="*/ 1708967 h 6520604"/>
                <a:gd name="connsiteX24" fmla="*/ 9357827 w 9447939"/>
                <a:gd name="connsiteY24" fmla="*/ 2111487 h 6520604"/>
                <a:gd name="connsiteX25" fmla="*/ 9447939 w 9447939"/>
                <a:gd name="connsiteY25" fmla="*/ 2567589 h 6520604"/>
                <a:gd name="connsiteX26" fmla="*/ 9273209 w 9447939"/>
                <a:gd name="connsiteY26" fmla="*/ 3210874 h 6520604"/>
                <a:gd name="connsiteX27" fmla="*/ 8915400 w 9447939"/>
                <a:gd name="connsiteY27" fmla="*/ 3469291 h 6520604"/>
                <a:gd name="connsiteX28" fmla="*/ 8637104 w 9447939"/>
                <a:gd name="connsiteY28" fmla="*/ 3499109 h 6520604"/>
                <a:gd name="connsiteX29" fmla="*/ 8497957 w 9447939"/>
                <a:gd name="connsiteY29" fmla="*/ 3419595 h 6520604"/>
                <a:gd name="connsiteX30" fmla="*/ 8289235 w 9447939"/>
                <a:gd name="connsiteY30" fmla="*/ 3121422 h 6520604"/>
                <a:gd name="connsiteX31" fmla="*/ 7961244 w 9447939"/>
                <a:gd name="connsiteY31" fmla="*/ 3022030 h 6520604"/>
                <a:gd name="connsiteX32" fmla="*/ 7593496 w 9447939"/>
                <a:gd name="connsiteY32" fmla="*/ 3171117 h 6520604"/>
                <a:gd name="connsiteX33" fmla="*/ 7543800 w 9447939"/>
                <a:gd name="connsiteY33" fmla="*/ 3330143 h 6520604"/>
                <a:gd name="connsiteX34" fmla="*/ 7553739 w 9447939"/>
                <a:gd name="connsiteY34" fmla="*/ 5168882 h 6520604"/>
                <a:gd name="connsiteX35" fmla="*/ 4880113 w 9447939"/>
                <a:gd name="connsiteY35" fmla="*/ 5168882 h 6520604"/>
                <a:gd name="connsiteX36" fmla="*/ 4492487 w 9447939"/>
                <a:gd name="connsiteY36" fmla="*/ 5298091 h 6520604"/>
                <a:gd name="connsiteX37" fmla="*/ 4383157 w 9447939"/>
                <a:gd name="connsiteY37" fmla="*/ 5496874 h 6520604"/>
                <a:gd name="connsiteX38" fmla="*/ 4542183 w 9447939"/>
                <a:gd name="connsiteY38" fmla="*/ 5715535 h 6520604"/>
                <a:gd name="connsiteX39" fmla="*/ 4721087 w 9447939"/>
                <a:gd name="connsiteY39" fmla="*/ 5795048 h 6520604"/>
                <a:gd name="connsiteX40" fmla="*/ 4800600 w 9447939"/>
                <a:gd name="connsiteY40" fmla="*/ 5824865 h 6520604"/>
                <a:gd name="connsiteX41" fmla="*/ 4870174 w 9447939"/>
                <a:gd name="connsiteY41" fmla="*/ 5844743 h 6520604"/>
                <a:gd name="connsiteX42" fmla="*/ 4909931 w 9447939"/>
                <a:gd name="connsiteY42" fmla="*/ 5864622 h 6520604"/>
                <a:gd name="connsiteX43" fmla="*/ 4939748 w 9447939"/>
                <a:gd name="connsiteY43" fmla="*/ 5874561 h 6520604"/>
                <a:gd name="connsiteX44" fmla="*/ 5108713 w 9447939"/>
                <a:gd name="connsiteY44" fmla="*/ 5954074 h 6520604"/>
                <a:gd name="connsiteX45" fmla="*/ 5068957 w 9447939"/>
                <a:gd name="connsiteY45" fmla="*/ 6142917 h 6520604"/>
                <a:gd name="connsiteX46" fmla="*/ 4880113 w 9447939"/>
                <a:gd name="connsiteY46" fmla="*/ 6292004 h 6520604"/>
                <a:gd name="connsiteX47" fmla="*/ 3816626 w 9447939"/>
                <a:gd name="connsiteY47" fmla="*/ 6520604 h 6520604"/>
                <a:gd name="connsiteX48" fmla="*/ 2604052 w 9447939"/>
                <a:gd name="connsiteY48" fmla="*/ 6272126 h 6520604"/>
                <a:gd name="connsiteX49" fmla="*/ 2484783 w 9447939"/>
                <a:gd name="connsiteY49" fmla="*/ 6033587 h 6520604"/>
                <a:gd name="connsiteX50" fmla="*/ 2554357 w 9447939"/>
                <a:gd name="connsiteY50" fmla="*/ 5874561 h 6520604"/>
                <a:gd name="connsiteX51" fmla="*/ 3091070 w 9447939"/>
                <a:gd name="connsiteY51" fmla="*/ 5695656 h 6520604"/>
                <a:gd name="connsiteX52" fmla="*/ 3200400 w 9447939"/>
                <a:gd name="connsiteY52" fmla="*/ 5467056 h 6520604"/>
                <a:gd name="connsiteX53" fmla="*/ 2822713 w 9447939"/>
                <a:gd name="connsiteY53" fmla="*/ 5168882 h 6520604"/>
                <a:gd name="connsiteX54" fmla="*/ 0 w 9447939"/>
                <a:gd name="connsiteY54" fmla="*/ 5178822 h 6520604"/>
                <a:gd name="connsiteX55" fmla="*/ 19878 w 9447939"/>
                <a:gd name="connsiteY55" fmla="*/ 3369900 h 6520604"/>
                <a:gd name="connsiteX56" fmla="*/ 168965 w 9447939"/>
                <a:gd name="connsiteY56" fmla="*/ 3131361 h 6520604"/>
                <a:gd name="connsiteX57" fmla="*/ 457200 w 9447939"/>
                <a:gd name="connsiteY57" fmla="*/ 3031969 h 6520604"/>
                <a:gd name="connsiteX58" fmla="*/ 755374 w 9447939"/>
                <a:gd name="connsiteY58" fmla="*/ 3111482 h 6520604"/>
                <a:gd name="connsiteX59" fmla="*/ 944217 w 9447939"/>
                <a:gd name="connsiteY59" fmla="*/ 3350022 h 6520604"/>
                <a:gd name="connsiteX60" fmla="*/ 1033670 w 9447939"/>
                <a:gd name="connsiteY60" fmla="*/ 3509048 h 6520604"/>
                <a:gd name="connsiteX61" fmla="*/ 1202635 w 9447939"/>
                <a:gd name="connsiteY61" fmla="*/ 3538865 h 6520604"/>
                <a:gd name="connsiteX62" fmla="*/ 1520687 w 9447939"/>
                <a:gd name="connsiteY62" fmla="*/ 3459352 h 6520604"/>
                <a:gd name="connsiteX63" fmla="*/ 1977887 w 9447939"/>
                <a:gd name="connsiteY63" fmla="*/ 2624465 h 6520604"/>
                <a:gd name="connsiteX64" fmla="*/ 1580322 w 9447939"/>
                <a:gd name="connsiteY64" fmla="*/ 1809456 h 6520604"/>
                <a:gd name="connsiteX65" fmla="*/ 1172817 w 9447939"/>
                <a:gd name="connsiteY65" fmla="*/ 1710065 h 6520604"/>
                <a:gd name="connsiteX66" fmla="*/ 1013791 w 9447939"/>
                <a:gd name="connsiteY66" fmla="*/ 1789578 h 6520604"/>
                <a:gd name="connsiteX67" fmla="*/ 815009 w 9447939"/>
                <a:gd name="connsiteY67" fmla="*/ 2107630 h 6520604"/>
                <a:gd name="connsiteX68" fmla="*/ 665922 w 9447939"/>
                <a:gd name="connsiteY68" fmla="*/ 2177204 h 6520604"/>
                <a:gd name="connsiteX69" fmla="*/ 467139 w 9447939"/>
                <a:gd name="connsiteY69" fmla="*/ 2207022 h 6520604"/>
                <a:gd name="connsiteX70" fmla="*/ 149087 w 9447939"/>
                <a:gd name="connsiteY70" fmla="*/ 2067874 h 6520604"/>
                <a:gd name="connsiteX71" fmla="*/ 9939 w 9447939"/>
                <a:gd name="connsiteY71" fmla="*/ 1819395 h 6520604"/>
                <a:gd name="connsiteX72" fmla="*/ 0 w 9447939"/>
                <a:gd name="connsiteY72" fmla="*/ 30352 h 6520604"/>
                <a:gd name="connsiteX0" fmla="*/ 0 w 9448647"/>
                <a:gd name="connsiteY0" fmla="*/ 30352 h 6520604"/>
                <a:gd name="connsiteX1" fmla="*/ 2812774 w 9448647"/>
                <a:gd name="connsiteY1" fmla="*/ 30352 h 6520604"/>
                <a:gd name="connsiteX2" fmla="*/ 3070534 w 9448647"/>
                <a:gd name="connsiteY2" fmla="*/ 108767 h 6520604"/>
                <a:gd name="connsiteX3" fmla="*/ 3180522 w 9448647"/>
                <a:gd name="connsiteY3" fmla="*/ 338465 h 6520604"/>
                <a:gd name="connsiteX4" fmla="*/ 3043076 w 9448647"/>
                <a:gd name="connsiteY4" fmla="*/ 544427 h 6520604"/>
                <a:gd name="connsiteX5" fmla="*/ 2656768 w 9448647"/>
                <a:gd name="connsiteY5" fmla="*/ 647142 h 6520604"/>
                <a:gd name="connsiteX6" fmla="*/ 2486485 w 9448647"/>
                <a:gd name="connsiteY6" fmla="*/ 782967 h 6520604"/>
                <a:gd name="connsiteX7" fmla="*/ 2526627 w 9448647"/>
                <a:gd name="connsiteY7" fmla="*/ 971810 h 6520604"/>
                <a:gd name="connsiteX8" fmla="*/ 2744244 w 9448647"/>
                <a:gd name="connsiteY8" fmla="*/ 1144097 h 6520604"/>
                <a:gd name="connsiteX9" fmla="*/ 3833758 w 9448647"/>
                <a:gd name="connsiteY9" fmla="*/ 1330746 h 6520604"/>
                <a:gd name="connsiteX10" fmla="*/ 4954792 w 9448647"/>
                <a:gd name="connsiteY10" fmla="*/ 1078944 h 6520604"/>
                <a:gd name="connsiteX11" fmla="*/ 5104924 w 9448647"/>
                <a:gd name="connsiteY11" fmla="*/ 825482 h 6520604"/>
                <a:gd name="connsiteX12" fmla="*/ 4927062 w 9448647"/>
                <a:gd name="connsiteY12" fmla="*/ 665357 h 6520604"/>
                <a:gd name="connsiteX13" fmla="*/ 4508961 w 9448647"/>
                <a:gd name="connsiteY13" fmla="*/ 526774 h 6520604"/>
                <a:gd name="connsiteX14" fmla="*/ 4391008 w 9448647"/>
                <a:gd name="connsiteY14" fmla="*/ 348404 h 6520604"/>
                <a:gd name="connsiteX15" fmla="*/ 4503085 w 9448647"/>
                <a:gd name="connsiteY15" fmla="*/ 98293 h 6520604"/>
                <a:gd name="connsiteX16" fmla="*/ 4811583 w 9448647"/>
                <a:gd name="connsiteY16" fmla="*/ 1662 h 6520604"/>
                <a:gd name="connsiteX17" fmla="*/ 7521176 w 9448647"/>
                <a:gd name="connsiteY17" fmla="*/ 0 h 6520604"/>
                <a:gd name="connsiteX18" fmla="*/ 7533861 w 9448647"/>
                <a:gd name="connsiteY18" fmla="*/ 1849213 h 6520604"/>
                <a:gd name="connsiteX19" fmla="*/ 7613374 w 9448647"/>
                <a:gd name="connsiteY19" fmla="*/ 2038056 h 6520604"/>
                <a:gd name="connsiteX20" fmla="*/ 7991061 w 9448647"/>
                <a:gd name="connsiteY20" fmla="*/ 2162309 h 6520604"/>
                <a:gd name="connsiteX21" fmla="*/ 8301534 w 9448647"/>
                <a:gd name="connsiteY21" fmla="*/ 2044703 h 6520604"/>
                <a:gd name="connsiteX22" fmla="*/ 8568188 w 9448647"/>
                <a:gd name="connsiteY22" fmla="*/ 1692412 h 6520604"/>
                <a:gd name="connsiteX23" fmla="*/ 8953454 w 9448647"/>
                <a:gd name="connsiteY23" fmla="*/ 1708967 h 6520604"/>
                <a:gd name="connsiteX24" fmla="*/ 9357827 w 9448647"/>
                <a:gd name="connsiteY24" fmla="*/ 2111487 h 6520604"/>
                <a:gd name="connsiteX25" fmla="*/ 9447939 w 9448647"/>
                <a:gd name="connsiteY25" fmla="*/ 2567589 h 6520604"/>
                <a:gd name="connsiteX26" fmla="*/ 9273209 w 9448647"/>
                <a:gd name="connsiteY26" fmla="*/ 3210874 h 6520604"/>
                <a:gd name="connsiteX27" fmla="*/ 8915400 w 9448647"/>
                <a:gd name="connsiteY27" fmla="*/ 3469291 h 6520604"/>
                <a:gd name="connsiteX28" fmla="*/ 8637104 w 9448647"/>
                <a:gd name="connsiteY28" fmla="*/ 3499109 h 6520604"/>
                <a:gd name="connsiteX29" fmla="*/ 8497957 w 9448647"/>
                <a:gd name="connsiteY29" fmla="*/ 3419595 h 6520604"/>
                <a:gd name="connsiteX30" fmla="*/ 8289235 w 9448647"/>
                <a:gd name="connsiteY30" fmla="*/ 3121422 h 6520604"/>
                <a:gd name="connsiteX31" fmla="*/ 7961244 w 9448647"/>
                <a:gd name="connsiteY31" fmla="*/ 3022030 h 6520604"/>
                <a:gd name="connsiteX32" fmla="*/ 7593496 w 9448647"/>
                <a:gd name="connsiteY32" fmla="*/ 3171117 h 6520604"/>
                <a:gd name="connsiteX33" fmla="*/ 7543800 w 9448647"/>
                <a:gd name="connsiteY33" fmla="*/ 3330143 h 6520604"/>
                <a:gd name="connsiteX34" fmla="*/ 7553739 w 9448647"/>
                <a:gd name="connsiteY34" fmla="*/ 5168882 h 6520604"/>
                <a:gd name="connsiteX35" fmla="*/ 4880113 w 9448647"/>
                <a:gd name="connsiteY35" fmla="*/ 5168882 h 6520604"/>
                <a:gd name="connsiteX36" fmla="*/ 4492487 w 9448647"/>
                <a:gd name="connsiteY36" fmla="*/ 5298091 h 6520604"/>
                <a:gd name="connsiteX37" fmla="*/ 4383157 w 9448647"/>
                <a:gd name="connsiteY37" fmla="*/ 5496874 h 6520604"/>
                <a:gd name="connsiteX38" fmla="*/ 4542183 w 9448647"/>
                <a:gd name="connsiteY38" fmla="*/ 5715535 h 6520604"/>
                <a:gd name="connsiteX39" fmla="*/ 4721087 w 9448647"/>
                <a:gd name="connsiteY39" fmla="*/ 5795048 h 6520604"/>
                <a:gd name="connsiteX40" fmla="*/ 4800600 w 9448647"/>
                <a:gd name="connsiteY40" fmla="*/ 5824865 h 6520604"/>
                <a:gd name="connsiteX41" fmla="*/ 4870174 w 9448647"/>
                <a:gd name="connsiteY41" fmla="*/ 5844743 h 6520604"/>
                <a:gd name="connsiteX42" fmla="*/ 4909931 w 9448647"/>
                <a:gd name="connsiteY42" fmla="*/ 5864622 h 6520604"/>
                <a:gd name="connsiteX43" fmla="*/ 4939748 w 9448647"/>
                <a:gd name="connsiteY43" fmla="*/ 5874561 h 6520604"/>
                <a:gd name="connsiteX44" fmla="*/ 5108713 w 9448647"/>
                <a:gd name="connsiteY44" fmla="*/ 5954074 h 6520604"/>
                <a:gd name="connsiteX45" fmla="*/ 5068957 w 9448647"/>
                <a:gd name="connsiteY45" fmla="*/ 6142917 h 6520604"/>
                <a:gd name="connsiteX46" fmla="*/ 4880113 w 9448647"/>
                <a:gd name="connsiteY46" fmla="*/ 6292004 h 6520604"/>
                <a:gd name="connsiteX47" fmla="*/ 3816626 w 9448647"/>
                <a:gd name="connsiteY47" fmla="*/ 6520604 h 6520604"/>
                <a:gd name="connsiteX48" fmla="*/ 2604052 w 9448647"/>
                <a:gd name="connsiteY48" fmla="*/ 6272126 h 6520604"/>
                <a:gd name="connsiteX49" fmla="*/ 2484783 w 9448647"/>
                <a:gd name="connsiteY49" fmla="*/ 6033587 h 6520604"/>
                <a:gd name="connsiteX50" fmla="*/ 2554357 w 9448647"/>
                <a:gd name="connsiteY50" fmla="*/ 5874561 h 6520604"/>
                <a:gd name="connsiteX51" fmla="*/ 3091070 w 9448647"/>
                <a:gd name="connsiteY51" fmla="*/ 5695656 h 6520604"/>
                <a:gd name="connsiteX52" fmla="*/ 3200400 w 9448647"/>
                <a:gd name="connsiteY52" fmla="*/ 5467056 h 6520604"/>
                <a:gd name="connsiteX53" fmla="*/ 2822713 w 9448647"/>
                <a:gd name="connsiteY53" fmla="*/ 5168882 h 6520604"/>
                <a:gd name="connsiteX54" fmla="*/ 0 w 9448647"/>
                <a:gd name="connsiteY54" fmla="*/ 5178822 h 6520604"/>
                <a:gd name="connsiteX55" fmla="*/ 19878 w 9448647"/>
                <a:gd name="connsiteY55" fmla="*/ 3369900 h 6520604"/>
                <a:gd name="connsiteX56" fmla="*/ 168965 w 9448647"/>
                <a:gd name="connsiteY56" fmla="*/ 3131361 h 6520604"/>
                <a:gd name="connsiteX57" fmla="*/ 457200 w 9448647"/>
                <a:gd name="connsiteY57" fmla="*/ 3031969 h 6520604"/>
                <a:gd name="connsiteX58" fmla="*/ 755374 w 9448647"/>
                <a:gd name="connsiteY58" fmla="*/ 3111482 h 6520604"/>
                <a:gd name="connsiteX59" fmla="*/ 944217 w 9448647"/>
                <a:gd name="connsiteY59" fmla="*/ 3350022 h 6520604"/>
                <a:gd name="connsiteX60" fmla="*/ 1033670 w 9448647"/>
                <a:gd name="connsiteY60" fmla="*/ 3509048 h 6520604"/>
                <a:gd name="connsiteX61" fmla="*/ 1202635 w 9448647"/>
                <a:gd name="connsiteY61" fmla="*/ 3538865 h 6520604"/>
                <a:gd name="connsiteX62" fmla="*/ 1520687 w 9448647"/>
                <a:gd name="connsiteY62" fmla="*/ 3459352 h 6520604"/>
                <a:gd name="connsiteX63" fmla="*/ 1977887 w 9448647"/>
                <a:gd name="connsiteY63" fmla="*/ 2624465 h 6520604"/>
                <a:gd name="connsiteX64" fmla="*/ 1580322 w 9448647"/>
                <a:gd name="connsiteY64" fmla="*/ 1809456 h 6520604"/>
                <a:gd name="connsiteX65" fmla="*/ 1172817 w 9448647"/>
                <a:gd name="connsiteY65" fmla="*/ 1710065 h 6520604"/>
                <a:gd name="connsiteX66" fmla="*/ 1013791 w 9448647"/>
                <a:gd name="connsiteY66" fmla="*/ 1789578 h 6520604"/>
                <a:gd name="connsiteX67" fmla="*/ 815009 w 9448647"/>
                <a:gd name="connsiteY67" fmla="*/ 2107630 h 6520604"/>
                <a:gd name="connsiteX68" fmla="*/ 665922 w 9448647"/>
                <a:gd name="connsiteY68" fmla="*/ 2177204 h 6520604"/>
                <a:gd name="connsiteX69" fmla="*/ 467139 w 9448647"/>
                <a:gd name="connsiteY69" fmla="*/ 2207022 h 6520604"/>
                <a:gd name="connsiteX70" fmla="*/ 149087 w 9448647"/>
                <a:gd name="connsiteY70" fmla="*/ 2067874 h 6520604"/>
                <a:gd name="connsiteX71" fmla="*/ 9939 w 9448647"/>
                <a:gd name="connsiteY71" fmla="*/ 1819395 h 6520604"/>
                <a:gd name="connsiteX72" fmla="*/ 0 w 9448647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20792 w 9450275"/>
                <a:gd name="connsiteY34" fmla="*/ 5166123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09931 w 9450275"/>
                <a:gd name="connsiteY41" fmla="*/ 5864622 h 6520604"/>
                <a:gd name="connsiteX42" fmla="*/ 4939748 w 9450275"/>
                <a:gd name="connsiteY42" fmla="*/ 5874561 h 6520604"/>
                <a:gd name="connsiteX43" fmla="*/ 5108713 w 9450275"/>
                <a:gd name="connsiteY43" fmla="*/ 5954074 h 6520604"/>
                <a:gd name="connsiteX44" fmla="*/ 5068957 w 9450275"/>
                <a:gd name="connsiteY44" fmla="*/ 6142917 h 6520604"/>
                <a:gd name="connsiteX45" fmla="*/ 4880113 w 9450275"/>
                <a:gd name="connsiteY45" fmla="*/ 6292004 h 6520604"/>
                <a:gd name="connsiteX46" fmla="*/ 3816626 w 9450275"/>
                <a:gd name="connsiteY46" fmla="*/ 6520604 h 6520604"/>
                <a:gd name="connsiteX47" fmla="*/ 2604052 w 9450275"/>
                <a:gd name="connsiteY47" fmla="*/ 6272126 h 6520604"/>
                <a:gd name="connsiteX48" fmla="*/ 2484783 w 9450275"/>
                <a:gd name="connsiteY48" fmla="*/ 6033587 h 6520604"/>
                <a:gd name="connsiteX49" fmla="*/ 2554357 w 9450275"/>
                <a:gd name="connsiteY49" fmla="*/ 5874561 h 6520604"/>
                <a:gd name="connsiteX50" fmla="*/ 3091070 w 9450275"/>
                <a:gd name="connsiteY50" fmla="*/ 5695656 h 6520604"/>
                <a:gd name="connsiteX51" fmla="*/ 3200400 w 9450275"/>
                <a:gd name="connsiteY51" fmla="*/ 5467056 h 6520604"/>
                <a:gd name="connsiteX52" fmla="*/ 2822713 w 9450275"/>
                <a:gd name="connsiteY52" fmla="*/ 5168882 h 6520604"/>
                <a:gd name="connsiteX53" fmla="*/ 0 w 9450275"/>
                <a:gd name="connsiteY53" fmla="*/ 5178822 h 6520604"/>
                <a:gd name="connsiteX54" fmla="*/ 19878 w 9450275"/>
                <a:gd name="connsiteY54" fmla="*/ 3369900 h 6520604"/>
                <a:gd name="connsiteX55" fmla="*/ 168965 w 9450275"/>
                <a:gd name="connsiteY55" fmla="*/ 3131361 h 6520604"/>
                <a:gd name="connsiteX56" fmla="*/ 457200 w 9450275"/>
                <a:gd name="connsiteY56" fmla="*/ 3031969 h 6520604"/>
                <a:gd name="connsiteX57" fmla="*/ 755374 w 9450275"/>
                <a:gd name="connsiteY57" fmla="*/ 3111482 h 6520604"/>
                <a:gd name="connsiteX58" fmla="*/ 944217 w 9450275"/>
                <a:gd name="connsiteY58" fmla="*/ 3350022 h 6520604"/>
                <a:gd name="connsiteX59" fmla="*/ 1033670 w 9450275"/>
                <a:gd name="connsiteY59" fmla="*/ 3509048 h 6520604"/>
                <a:gd name="connsiteX60" fmla="*/ 1202635 w 9450275"/>
                <a:gd name="connsiteY60" fmla="*/ 3538865 h 6520604"/>
                <a:gd name="connsiteX61" fmla="*/ 1520687 w 9450275"/>
                <a:gd name="connsiteY61" fmla="*/ 3459352 h 6520604"/>
                <a:gd name="connsiteX62" fmla="*/ 1977887 w 9450275"/>
                <a:gd name="connsiteY62" fmla="*/ 2624465 h 6520604"/>
                <a:gd name="connsiteX63" fmla="*/ 1580322 w 9450275"/>
                <a:gd name="connsiteY63" fmla="*/ 1809456 h 6520604"/>
                <a:gd name="connsiteX64" fmla="*/ 1172817 w 9450275"/>
                <a:gd name="connsiteY64" fmla="*/ 1710065 h 6520604"/>
                <a:gd name="connsiteX65" fmla="*/ 1013791 w 9450275"/>
                <a:gd name="connsiteY65" fmla="*/ 1789578 h 6520604"/>
                <a:gd name="connsiteX66" fmla="*/ 815009 w 9450275"/>
                <a:gd name="connsiteY66" fmla="*/ 2107630 h 6520604"/>
                <a:gd name="connsiteX67" fmla="*/ 665922 w 9450275"/>
                <a:gd name="connsiteY67" fmla="*/ 2177204 h 6520604"/>
                <a:gd name="connsiteX68" fmla="*/ 467139 w 9450275"/>
                <a:gd name="connsiteY68" fmla="*/ 2207022 h 6520604"/>
                <a:gd name="connsiteX69" fmla="*/ 149087 w 9450275"/>
                <a:gd name="connsiteY69" fmla="*/ 2067874 h 6520604"/>
                <a:gd name="connsiteX70" fmla="*/ 9939 w 9450275"/>
                <a:gd name="connsiteY70" fmla="*/ 1819395 h 6520604"/>
                <a:gd name="connsiteX71" fmla="*/ 0 w 9450275"/>
                <a:gd name="connsiteY71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39748 w 9450275"/>
                <a:gd name="connsiteY41" fmla="*/ 5874561 h 6520604"/>
                <a:gd name="connsiteX42" fmla="*/ 5108713 w 9450275"/>
                <a:gd name="connsiteY42" fmla="*/ 5954074 h 6520604"/>
                <a:gd name="connsiteX43" fmla="*/ 5068957 w 9450275"/>
                <a:gd name="connsiteY43" fmla="*/ 6142917 h 6520604"/>
                <a:gd name="connsiteX44" fmla="*/ 4880113 w 9450275"/>
                <a:gd name="connsiteY44" fmla="*/ 6292004 h 6520604"/>
                <a:gd name="connsiteX45" fmla="*/ 3816626 w 9450275"/>
                <a:gd name="connsiteY45" fmla="*/ 6520604 h 6520604"/>
                <a:gd name="connsiteX46" fmla="*/ 2604052 w 9450275"/>
                <a:gd name="connsiteY46" fmla="*/ 6272126 h 6520604"/>
                <a:gd name="connsiteX47" fmla="*/ 2484783 w 9450275"/>
                <a:gd name="connsiteY47" fmla="*/ 6033587 h 6520604"/>
                <a:gd name="connsiteX48" fmla="*/ 2554357 w 9450275"/>
                <a:gd name="connsiteY48" fmla="*/ 5874561 h 6520604"/>
                <a:gd name="connsiteX49" fmla="*/ 3091070 w 9450275"/>
                <a:gd name="connsiteY49" fmla="*/ 5695656 h 6520604"/>
                <a:gd name="connsiteX50" fmla="*/ 3200400 w 9450275"/>
                <a:gd name="connsiteY50" fmla="*/ 5467056 h 6520604"/>
                <a:gd name="connsiteX51" fmla="*/ 2822713 w 9450275"/>
                <a:gd name="connsiteY51" fmla="*/ 5168882 h 6520604"/>
                <a:gd name="connsiteX52" fmla="*/ 0 w 9450275"/>
                <a:gd name="connsiteY52" fmla="*/ 5178822 h 6520604"/>
                <a:gd name="connsiteX53" fmla="*/ 19878 w 9450275"/>
                <a:gd name="connsiteY53" fmla="*/ 3369900 h 6520604"/>
                <a:gd name="connsiteX54" fmla="*/ 168965 w 9450275"/>
                <a:gd name="connsiteY54" fmla="*/ 3131361 h 6520604"/>
                <a:gd name="connsiteX55" fmla="*/ 457200 w 9450275"/>
                <a:gd name="connsiteY55" fmla="*/ 3031969 h 6520604"/>
                <a:gd name="connsiteX56" fmla="*/ 755374 w 9450275"/>
                <a:gd name="connsiteY56" fmla="*/ 3111482 h 6520604"/>
                <a:gd name="connsiteX57" fmla="*/ 944217 w 9450275"/>
                <a:gd name="connsiteY57" fmla="*/ 3350022 h 6520604"/>
                <a:gd name="connsiteX58" fmla="*/ 1033670 w 9450275"/>
                <a:gd name="connsiteY58" fmla="*/ 3509048 h 6520604"/>
                <a:gd name="connsiteX59" fmla="*/ 1202635 w 9450275"/>
                <a:gd name="connsiteY59" fmla="*/ 3538865 h 6520604"/>
                <a:gd name="connsiteX60" fmla="*/ 1520687 w 9450275"/>
                <a:gd name="connsiteY60" fmla="*/ 3459352 h 6520604"/>
                <a:gd name="connsiteX61" fmla="*/ 1977887 w 9450275"/>
                <a:gd name="connsiteY61" fmla="*/ 2624465 h 6520604"/>
                <a:gd name="connsiteX62" fmla="*/ 1580322 w 9450275"/>
                <a:gd name="connsiteY62" fmla="*/ 1809456 h 6520604"/>
                <a:gd name="connsiteX63" fmla="*/ 1172817 w 9450275"/>
                <a:gd name="connsiteY63" fmla="*/ 1710065 h 6520604"/>
                <a:gd name="connsiteX64" fmla="*/ 1013791 w 9450275"/>
                <a:gd name="connsiteY64" fmla="*/ 1789578 h 6520604"/>
                <a:gd name="connsiteX65" fmla="*/ 815009 w 9450275"/>
                <a:gd name="connsiteY65" fmla="*/ 2107630 h 6520604"/>
                <a:gd name="connsiteX66" fmla="*/ 665922 w 9450275"/>
                <a:gd name="connsiteY66" fmla="*/ 2177204 h 6520604"/>
                <a:gd name="connsiteX67" fmla="*/ 467139 w 9450275"/>
                <a:gd name="connsiteY67" fmla="*/ 2207022 h 6520604"/>
                <a:gd name="connsiteX68" fmla="*/ 149087 w 9450275"/>
                <a:gd name="connsiteY68" fmla="*/ 2067874 h 6520604"/>
                <a:gd name="connsiteX69" fmla="*/ 9939 w 9450275"/>
                <a:gd name="connsiteY69" fmla="*/ 1819395 h 6520604"/>
                <a:gd name="connsiteX70" fmla="*/ 0 w 9450275"/>
                <a:gd name="connsiteY70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5108713 w 9450275"/>
                <a:gd name="connsiteY41" fmla="*/ 5954074 h 6520604"/>
                <a:gd name="connsiteX42" fmla="*/ 5068957 w 9450275"/>
                <a:gd name="connsiteY42" fmla="*/ 6142917 h 6520604"/>
                <a:gd name="connsiteX43" fmla="*/ 4880113 w 9450275"/>
                <a:gd name="connsiteY43" fmla="*/ 6292004 h 6520604"/>
                <a:gd name="connsiteX44" fmla="*/ 3816626 w 9450275"/>
                <a:gd name="connsiteY44" fmla="*/ 6520604 h 6520604"/>
                <a:gd name="connsiteX45" fmla="*/ 2604052 w 9450275"/>
                <a:gd name="connsiteY45" fmla="*/ 6272126 h 6520604"/>
                <a:gd name="connsiteX46" fmla="*/ 2484783 w 9450275"/>
                <a:gd name="connsiteY46" fmla="*/ 6033587 h 6520604"/>
                <a:gd name="connsiteX47" fmla="*/ 2554357 w 9450275"/>
                <a:gd name="connsiteY47" fmla="*/ 5874561 h 6520604"/>
                <a:gd name="connsiteX48" fmla="*/ 3091070 w 9450275"/>
                <a:gd name="connsiteY48" fmla="*/ 5695656 h 6520604"/>
                <a:gd name="connsiteX49" fmla="*/ 3200400 w 9450275"/>
                <a:gd name="connsiteY49" fmla="*/ 5467056 h 6520604"/>
                <a:gd name="connsiteX50" fmla="*/ 2822713 w 9450275"/>
                <a:gd name="connsiteY50" fmla="*/ 5168882 h 6520604"/>
                <a:gd name="connsiteX51" fmla="*/ 0 w 9450275"/>
                <a:gd name="connsiteY51" fmla="*/ 5178822 h 6520604"/>
                <a:gd name="connsiteX52" fmla="*/ 19878 w 9450275"/>
                <a:gd name="connsiteY52" fmla="*/ 3369900 h 6520604"/>
                <a:gd name="connsiteX53" fmla="*/ 168965 w 9450275"/>
                <a:gd name="connsiteY53" fmla="*/ 3131361 h 6520604"/>
                <a:gd name="connsiteX54" fmla="*/ 457200 w 9450275"/>
                <a:gd name="connsiteY54" fmla="*/ 3031969 h 6520604"/>
                <a:gd name="connsiteX55" fmla="*/ 755374 w 9450275"/>
                <a:gd name="connsiteY55" fmla="*/ 3111482 h 6520604"/>
                <a:gd name="connsiteX56" fmla="*/ 944217 w 9450275"/>
                <a:gd name="connsiteY56" fmla="*/ 3350022 h 6520604"/>
                <a:gd name="connsiteX57" fmla="*/ 1033670 w 9450275"/>
                <a:gd name="connsiteY57" fmla="*/ 3509048 h 6520604"/>
                <a:gd name="connsiteX58" fmla="*/ 1202635 w 9450275"/>
                <a:gd name="connsiteY58" fmla="*/ 3538865 h 6520604"/>
                <a:gd name="connsiteX59" fmla="*/ 1520687 w 9450275"/>
                <a:gd name="connsiteY59" fmla="*/ 3459352 h 6520604"/>
                <a:gd name="connsiteX60" fmla="*/ 1977887 w 9450275"/>
                <a:gd name="connsiteY60" fmla="*/ 2624465 h 6520604"/>
                <a:gd name="connsiteX61" fmla="*/ 1580322 w 9450275"/>
                <a:gd name="connsiteY61" fmla="*/ 1809456 h 6520604"/>
                <a:gd name="connsiteX62" fmla="*/ 1172817 w 9450275"/>
                <a:gd name="connsiteY62" fmla="*/ 1710065 h 6520604"/>
                <a:gd name="connsiteX63" fmla="*/ 1013791 w 9450275"/>
                <a:gd name="connsiteY63" fmla="*/ 1789578 h 6520604"/>
                <a:gd name="connsiteX64" fmla="*/ 815009 w 9450275"/>
                <a:gd name="connsiteY64" fmla="*/ 2107630 h 6520604"/>
                <a:gd name="connsiteX65" fmla="*/ 665922 w 9450275"/>
                <a:gd name="connsiteY65" fmla="*/ 2177204 h 6520604"/>
                <a:gd name="connsiteX66" fmla="*/ 467139 w 9450275"/>
                <a:gd name="connsiteY66" fmla="*/ 2207022 h 6520604"/>
                <a:gd name="connsiteX67" fmla="*/ 149087 w 9450275"/>
                <a:gd name="connsiteY67" fmla="*/ 2067874 h 6520604"/>
                <a:gd name="connsiteX68" fmla="*/ 9939 w 9450275"/>
                <a:gd name="connsiteY68" fmla="*/ 1819395 h 6520604"/>
                <a:gd name="connsiteX69" fmla="*/ 0 w 9450275"/>
                <a:gd name="connsiteY69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49738 w 9450275"/>
                <a:gd name="connsiteY41" fmla="*/ 6134641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490252"/>
                <a:gd name="connsiteX1" fmla="*/ 2812774 w 9450275"/>
                <a:gd name="connsiteY1" fmla="*/ 30352 h 6490252"/>
                <a:gd name="connsiteX2" fmla="*/ 3070534 w 9450275"/>
                <a:gd name="connsiteY2" fmla="*/ 108767 h 6490252"/>
                <a:gd name="connsiteX3" fmla="*/ 3180522 w 9450275"/>
                <a:gd name="connsiteY3" fmla="*/ 338465 h 6490252"/>
                <a:gd name="connsiteX4" fmla="*/ 3043076 w 9450275"/>
                <a:gd name="connsiteY4" fmla="*/ 544427 h 6490252"/>
                <a:gd name="connsiteX5" fmla="*/ 2656768 w 9450275"/>
                <a:gd name="connsiteY5" fmla="*/ 647142 h 6490252"/>
                <a:gd name="connsiteX6" fmla="*/ 2486485 w 9450275"/>
                <a:gd name="connsiteY6" fmla="*/ 782967 h 6490252"/>
                <a:gd name="connsiteX7" fmla="*/ 2526627 w 9450275"/>
                <a:gd name="connsiteY7" fmla="*/ 971810 h 6490252"/>
                <a:gd name="connsiteX8" fmla="*/ 2744244 w 9450275"/>
                <a:gd name="connsiteY8" fmla="*/ 1144097 h 6490252"/>
                <a:gd name="connsiteX9" fmla="*/ 3833758 w 9450275"/>
                <a:gd name="connsiteY9" fmla="*/ 1330746 h 6490252"/>
                <a:gd name="connsiteX10" fmla="*/ 4954792 w 9450275"/>
                <a:gd name="connsiteY10" fmla="*/ 1078944 h 6490252"/>
                <a:gd name="connsiteX11" fmla="*/ 5104924 w 9450275"/>
                <a:gd name="connsiteY11" fmla="*/ 825482 h 6490252"/>
                <a:gd name="connsiteX12" fmla="*/ 4927062 w 9450275"/>
                <a:gd name="connsiteY12" fmla="*/ 665357 h 6490252"/>
                <a:gd name="connsiteX13" fmla="*/ 4508961 w 9450275"/>
                <a:gd name="connsiteY13" fmla="*/ 526774 h 6490252"/>
                <a:gd name="connsiteX14" fmla="*/ 4391008 w 9450275"/>
                <a:gd name="connsiteY14" fmla="*/ 348404 h 6490252"/>
                <a:gd name="connsiteX15" fmla="*/ 4503085 w 9450275"/>
                <a:gd name="connsiteY15" fmla="*/ 98293 h 6490252"/>
                <a:gd name="connsiteX16" fmla="*/ 4811583 w 9450275"/>
                <a:gd name="connsiteY16" fmla="*/ 1662 h 6490252"/>
                <a:gd name="connsiteX17" fmla="*/ 7521176 w 9450275"/>
                <a:gd name="connsiteY17" fmla="*/ 0 h 6490252"/>
                <a:gd name="connsiteX18" fmla="*/ 7533861 w 9450275"/>
                <a:gd name="connsiteY18" fmla="*/ 1849213 h 6490252"/>
                <a:gd name="connsiteX19" fmla="*/ 7613374 w 9450275"/>
                <a:gd name="connsiteY19" fmla="*/ 2038056 h 6490252"/>
                <a:gd name="connsiteX20" fmla="*/ 7991061 w 9450275"/>
                <a:gd name="connsiteY20" fmla="*/ 2162309 h 6490252"/>
                <a:gd name="connsiteX21" fmla="*/ 8301534 w 9450275"/>
                <a:gd name="connsiteY21" fmla="*/ 2044703 h 6490252"/>
                <a:gd name="connsiteX22" fmla="*/ 8568188 w 9450275"/>
                <a:gd name="connsiteY22" fmla="*/ 1692412 h 6490252"/>
                <a:gd name="connsiteX23" fmla="*/ 8953454 w 9450275"/>
                <a:gd name="connsiteY23" fmla="*/ 1708967 h 6490252"/>
                <a:gd name="connsiteX24" fmla="*/ 9357827 w 9450275"/>
                <a:gd name="connsiteY24" fmla="*/ 2111487 h 6490252"/>
                <a:gd name="connsiteX25" fmla="*/ 9447939 w 9450275"/>
                <a:gd name="connsiteY25" fmla="*/ 2567589 h 6490252"/>
                <a:gd name="connsiteX26" fmla="*/ 9245752 w 9450275"/>
                <a:gd name="connsiteY26" fmla="*/ 3194318 h 6490252"/>
                <a:gd name="connsiteX27" fmla="*/ 8909909 w 9450275"/>
                <a:gd name="connsiteY27" fmla="*/ 3447217 h 6490252"/>
                <a:gd name="connsiteX28" fmla="*/ 8639850 w 9450275"/>
                <a:gd name="connsiteY28" fmla="*/ 3485313 h 6490252"/>
                <a:gd name="connsiteX29" fmla="*/ 8440296 w 9450275"/>
                <a:gd name="connsiteY29" fmla="*/ 3345095 h 6490252"/>
                <a:gd name="connsiteX30" fmla="*/ 8289236 w 9450275"/>
                <a:gd name="connsiteY30" fmla="*/ 3102107 h 6490252"/>
                <a:gd name="connsiteX31" fmla="*/ 7953006 w 9450275"/>
                <a:gd name="connsiteY31" fmla="*/ 2994438 h 6490252"/>
                <a:gd name="connsiteX32" fmla="*/ 7568785 w 9450275"/>
                <a:gd name="connsiteY32" fmla="*/ 3149043 h 6490252"/>
                <a:gd name="connsiteX33" fmla="*/ 7516343 w 9450275"/>
                <a:gd name="connsiteY33" fmla="*/ 3343939 h 6490252"/>
                <a:gd name="connsiteX34" fmla="*/ 7534521 w 9450275"/>
                <a:gd name="connsiteY34" fmla="*/ 5146808 h 6490252"/>
                <a:gd name="connsiteX35" fmla="*/ 4882858 w 9450275"/>
                <a:gd name="connsiteY35" fmla="*/ 5160605 h 6490252"/>
                <a:gd name="connsiteX36" fmla="*/ 4478758 w 9450275"/>
                <a:gd name="connsiteY36" fmla="*/ 5278776 h 6490252"/>
                <a:gd name="connsiteX37" fmla="*/ 4383157 w 9450275"/>
                <a:gd name="connsiteY37" fmla="*/ 5496874 h 6490252"/>
                <a:gd name="connsiteX38" fmla="*/ 4553166 w 9450275"/>
                <a:gd name="connsiteY38" fmla="*/ 5710016 h 6490252"/>
                <a:gd name="connsiteX39" fmla="*/ 4874847 w 9450275"/>
                <a:gd name="connsiteY39" fmla="*/ 5800567 h 6490252"/>
                <a:gd name="connsiteX40" fmla="*/ 5103221 w 9450275"/>
                <a:gd name="connsiteY40" fmla="*/ 5954075 h 6490252"/>
                <a:gd name="connsiteX41" fmla="*/ 5049738 w 9450275"/>
                <a:gd name="connsiteY41" fmla="*/ 6134641 h 6490252"/>
                <a:gd name="connsiteX42" fmla="*/ 4863639 w 9450275"/>
                <a:gd name="connsiteY42" fmla="*/ 6280967 h 6490252"/>
                <a:gd name="connsiteX43" fmla="*/ 3756221 w 9450275"/>
                <a:gd name="connsiteY43" fmla="*/ 6490252 h 6490252"/>
                <a:gd name="connsiteX44" fmla="*/ 2604052 w 9450275"/>
                <a:gd name="connsiteY44" fmla="*/ 6272126 h 6490252"/>
                <a:gd name="connsiteX45" fmla="*/ 2484783 w 9450275"/>
                <a:gd name="connsiteY45" fmla="*/ 6033587 h 6490252"/>
                <a:gd name="connsiteX46" fmla="*/ 2554357 w 9450275"/>
                <a:gd name="connsiteY46" fmla="*/ 5874561 h 6490252"/>
                <a:gd name="connsiteX47" fmla="*/ 3091070 w 9450275"/>
                <a:gd name="connsiteY47" fmla="*/ 5695656 h 6490252"/>
                <a:gd name="connsiteX48" fmla="*/ 3200400 w 9450275"/>
                <a:gd name="connsiteY48" fmla="*/ 5467056 h 6490252"/>
                <a:gd name="connsiteX49" fmla="*/ 2822713 w 9450275"/>
                <a:gd name="connsiteY49" fmla="*/ 5168882 h 6490252"/>
                <a:gd name="connsiteX50" fmla="*/ 0 w 9450275"/>
                <a:gd name="connsiteY50" fmla="*/ 5178822 h 6490252"/>
                <a:gd name="connsiteX51" fmla="*/ 19878 w 9450275"/>
                <a:gd name="connsiteY51" fmla="*/ 3369900 h 6490252"/>
                <a:gd name="connsiteX52" fmla="*/ 168965 w 9450275"/>
                <a:gd name="connsiteY52" fmla="*/ 3131361 h 6490252"/>
                <a:gd name="connsiteX53" fmla="*/ 457200 w 9450275"/>
                <a:gd name="connsiteY53" fmla="*/ 3031969 h 6490252"/>
                <a:gd name="connsiteX54" fmla="*/ 755374 w 9450275"/>
                <a:gd name="connsiteY54" fmla="*/ 3111482 h 6490252"/>
                <a:gd name="connsiteX55" fmla="*/ 944217 w 9450275"/>
                <a:gd name="connsiteY55" fmla="*/ 3350022 h 6490252"/>
                <a:gd name="connsiteX56" fmla="*/ 1033670 w 9450275"/>
                <a:gd name="connsiteY56" fmla="*/ 3509048 h 6490252"/>
                <a:gd name="connsiteX57" fmla="*/ 1202635 w 9450275"/>
                <a:gd name="connsiteY57" fmla="*/ 3538865 h 6490252"/>
                <a:gd name="connsiteX58" fmla="*/ 1520687 w 9450275"/>
                <a:gd name="connsiteY58" fmla="*/ 3459352 h 6490252"/>
                <a:gd name="connsiteX59" fmla="*/ 1977887 w 9450275"/>
                <a:gd name="connsiteY59" fmla="*/ 2624465 h 6490252"/>
                <a:gd name="connsiteX60" fmla="*/ 1580322 w 9450275"/>
                <a:gd name="connsiteY60" fmla="*/ 1809456 h 6490252"/>
                <a:gd name="connsiteX61" fmla="*/ 1172817 w 9450275"/>
                <a:gd name="connsiteY61" fmla="*/ 1710065 h 6490252"/>
                <a:gd name="connsiteX62" fmla="*/ 1013791 w 9450275"/>
                <a:gd name="connsiteY62" fmla="*/ 1789578 h 6490252"/>
                <a:gd name="connsiteX63" fmla="*/ 815009 w 9450275"/>
                <a:gd name="connsiteY63" fmla="*/ 2107630 h 6490252"/>
                <a:gd name="connsiteX64" fmla="*/ 665922 w 9450275"/>
                <a:gd name="connsiteY64" fmla="*/ 2177204 h 6490252"/>
                <a:gd name="connsiteX65" fmla="*/ 467139 w 9450275"/>
                <a:gd name="connsiteY65" fmla="*/ 2207022 h 6490252"/>
                <a:gd name="connsiteX66" fmla="*/ 149087 w 9450275"/>
                <a:gd name="connsiteY66" fmla="*/ 2067874 h 6490252"/>
                <a:gd name="connsiteX67" fmla="*/ 9939 w 9450275"/>
                <a:gd name="connsiteY67" fmla="*/ 1819395 h 6490252"/>
                <a:gd name="connsiteX68" fmla="*/ 0 w 9450275"/>
                <a:gd name="connsiteY68" fmla="*/ 30352 h 6490252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656"/>
                <a:gd name="connsiteX1" fmla="*/ 2812774 w 9450275"/>
                <a:gd name="connsiteY1" fmla="*/ 30352 h 6490656"/>
                <a:gd name="connsiteX2" fmla="*/ 3070534 w 9450275"/>
                <a:gd name="connsiteY2" fmla="*/ 108767 h 6490656"/>
                <a:gd name="connsiteX3" fmla="*/ 3180522 w 9450275"/>
                <a:gd name="connsiteY3" fmla="*/ 338465 h 6490656"/>
                <a:gd name="connsiteX4" fmla="*/ 3043076 w 9450275"/>
                <a:gd name="connsiteY4" fmla="*/ 544427 h 6490656"/>
                <a:gd name="connsiteX5" fmla="*/ 2656768 w 9450275"/>
                <a:gd name="connsiteY5" fmla="*/ 647142 h 6490656"/>
                <a:gd name="connsiteX6" fmla="*/ 2486485 w 9450275"/>
                <a:gd name="connsiteY6" fmla="*/ 782967 h 6490656"/>
                <a:gd name="connsiteX7" fmla="*/ 2526627 w 9450275"/>
                <a:gd name="connsiteY7" fmla="*/ 971810 h 6490656"/>
                <a:gd name="connsiteX8" fmla="*/ 2744244 w 9450275"/>
                <a:gd name="connsiteY8" fmla="*/ 1144097 h 6490656"/>
                <a:gd name="connsiteX9" fmla="*/ 3833758 w 9450275"/>
                <a:gd name="connsiteY9" fmla="*/ 1330746 h 6490656"/>
                <a:gd name="connsiteX10" fmla="*/ 4954792 w 9450275"/>
                <a:gd name="connsiteY10" fmla="*/ 1078944 h 6490656"/>
                <a:gd name="connsiteX11" fmla="*/ 5104924 w 9450275"/>
                <a:gd name="connsiteY11" fmla="*/ 825482 h 6490656"/>
                <a:gd name="connsiteX12" fmla="*/ 4927062 w 9450275"/>
                <a:gd name="connsiteY12" fmla="*/ 665357 h 6490656"/>
                <a:gd name="connsiteX13" fmla="*/ 4508961 w 9450275"/>
                <a:gd name="connsiteY13" fmla="*/ 526774 h 6490656"/>
                <a:gd name="connsiteX14" fmla="*/ 4391008 w 9450275"/>
                <a:gd name="connsiteY14" fmla="*/ 348404 h 6490656"/>
                <a:gd name="connsiteX15" fmla="*/ 4503085 w 9450275"/>
                <a:gd name="connsiteY15" fmla="*/ 98293 h 6490656"/>
                <a:gd name="connsiteX16" fmla="*/ 4811583 w 9450275"/>
                <a:gd name="connsiteY16" fmla="*/ 1662 h 6490656"/>
                <a:gd name="connsiteX17" fmla="*/ 7521176 w 9450275"/>
                <a:gd name="connsiteY17" fmla="*/ 0 h 6490656"/>
                <a:gd name="connsiteX18" fmla="*/ 7533861 w 9450275"/>
                <a:gd name="connsiteY18" fmla="*/ 1849213 h 6490656"/>
                <a:gd name="connsiteX19" fmla="*/ 7613374 w 9450275"/>
                <a:gd name="connsiteY19" fmla="*/ 2038056 h 6490656"/>
                <a:gd name="connsiteX20" fmla="*/ 7991061 w 9450275"/>
                <a:gd name="connsiteY20" fmla="*/ 2162309 h 6490656"/>
                <a:gd name="connsiteX21" fmla="*/ 8301534 w 9450275"/>
                <a:gd name="connsiteY21" fmla="*/ 2044703 h 6490656"/>
                <a:gd name="connsiteX22" fmla="*/ 8568188 w 9450275"/>
                <a:gd name="connsiteY22" fmla="*/ 1692412 h 6490656"/>
                <a:gd name="connsiteX23" fmla="*/ 8953454 w 9450275"/>
                <a:gd name="connsiteY23" fmla="*/ 1708967 h 6490656"/>
                <a:gd name="connsiteX24" fmla="*/ 9357827 w 9450275"/>
                <a:gd name="connsiteY24" fmla="*/ 2111487 h 6490656"/>
                <a:gd name="connsiteX25" fmla="*/ 9447939 w 9450275"/>
                <a:gd name="connsiteY25" fmla="*/ 2567589 h 6490656"/>
                <a:gd name="connsiteX26" fmla="*/ 9245752 w 9450275"/>
                <a:gd name="connsiteY26" fmla="*/ 3194318 h 6490656"/>
                <a:gd name="connsiteX27" fmla="*/ 8909909 w 9450275"/>
                <a:gd name="connsiteY27" fmla="*/ 3447217 h 6490656"/>
                <a:gd name="connsiteX28" fmla="*/ 8639850 w 9450275"/>
                <a:gd name="connsiteY28" fmla="*/ 3485313 h 6490656"/>
                <a:gd name="connsiteX29" fmla="*/ 8440296 w 9450275"/>
                <a:gd name="connsiteY29" fmla="*/ 3345095 h 6490656"/>
                <a:gd name="connsiteX30" fmla="*/ 8289236 w 9450275"/>
                <a:gd name="connsiteY30" fmla="*/ 3102107 h 6490656"/>
                <a:gd name="connsiteX31" fmla="*/ 7953006 w 9450275"/>
                <a:gd name="connsiteY31" fmla="*/ 2994438 h 6490656"/>
                <a:gd name="connsiteX32" fmla="*/ 7568785 w 9450275"/>
                <a:gd name="connsiteY32" fmla="*/ 3149043 h 6490656"/>
                <a:gd name="connsiteX33" fmla="*/ 7516343 w 9450275"/>
                <a:gd name="connsiteY33" fmla="*/ 3343939 h 6490656"/>
                <a:gd name="connsiteX34" fmla="*/ 7534521 w 9450275"/>
                <a:gd name="connsiteY34" fmla="*/ 5146808 h 6490656"/>
                <a:gd name="connsiteX35" fmla="*/ 4882858 w 9450275"/>
                <a:gd name="connsiteY35" fmla="*/ 5160605 h 6490656"/>
                <a:gd name="connsiteX36" fmla="*/ 4478758 w 9450275"/>
                <a:gd name="connsiteY36" fmla="*/ 5278776 h 6490656"/>
                <a:gd name="connsiteX37" fmla="*/ 4383157 w 9450275"/>
                <a:gd name="connsiteY37" fmla="*/ 5496874 h 6490656"/>
                <a:gd name="connsiteX38" fmla="*/ 4553166 w 9450275"/>
                <a:gd name="connsiteY38" fmla="*/ 5710016 h 6490656"/>
                <a:gd name="connsiteX39" fmla="*/ 4874847 w 9450275"/>
                <a:gd name="connsiteY39" fmla="*/ 5800567 h 6490656"/>
                <a:gd name="connsiteX40" fmla="*/ 5103221 w 9450275"/>
                <a:gd name="connsiteY40" fmla="*/ 5954075 h 6490656"/>
                <a:gd name="connsiteX41" fmla="*/ 5049738 w 9450275"/>
                <a:gd name="connsiteY41" fmla="*/ 6134641 h 6490656"/>
                <a:gd name="connsiteX42" fmla="*/ 4627508 w 9450275"/>
                <a:gd name="connsiteY42" fmla="*/ 6366505 h 6490656"/>
                <a:gd name="connsiteX43" fmla="*/ 3756221 w 9450275"/>
                <a:gd name="connsiteY43" fmla="*/ 6490252 h 6490656"/>
                <a:gd name="connsiteX44" fmla="*/ 2604052 w 9450275"/>
                <a:gd name="connsiteY44" fmla="*/ 6272126 h 6490656"/>
                <a:gd name="connsiteX45" fmla="*/ 2484783 w 9450275"/>
                <a:gd name="connsiteY45" fmla="*/ 6033587 h 6490656"/>
                <a:gd name="connsiteX46" fmla="*/ 2554357 w 9450275"/>
                <a:gd name="connsiteY46" fmla="*/ 5874561 h 6490656"/>
                <a:gd name="connsiteX47" fmla="*/ 3091070 w 9450275"/>
                <a:gd name="connsiteY47" fmla="*/ 5695656 h 6490656"/>
                <a:gd name="connsiteX48" fmla="*/ 3200400 w 9450275"/>
                <a:gd name="connsiteY48" fmla="*/ 5467056 h 6490656"/>
                <a:gd name="connsiteX49" fmla="*/ 2822713 w 9450275"/>
                <a:gd name="connsiteY49" fmla="*/ 5168882 h 6490656"/>
                <a:gd name="connsiteX50" fmla="*/ 0 w 9450275"/>
                <a:gd name="connsiteY50" fmla="*/ 5178822 h 6490656"/>
                <a:gd name="connsiteX51" fmla="*/ 19878 w 9450275"/>
                <a:gd name="connsiteY51" fmla="*/ 3369900 h 6490656"/>
                <a:gd name="connsiteX52" fmla="*/ 168965 w 9450275"/>
                <a:gd name="connsiteY52" fmla="*/ 3131361 h 6490656"/>
                <a:gd name="connsiteX53" fmla="*/ 457200 w 9450275"/>
                <a:gd name="connsiteY53" fmla="*/ 3031969 h 6490656"/>
                <a:gd name="connsiteX54" fmla="*/ 755374 w 9450275"/>
                <a:gd name="connsiteY54" fmla="*/ 3111482 h 6490656"/>
                <a:gd name="connsiteX55" fmla="*/ 944217 w 9450275"/>
                <a:gd name="connsiteY55" fmla="*/ 3350022 h 6490656"/>
                <a:gd name="connsiteX56" fmla="*/ 1033670 w 9450275"/>
                <a:gd name="connsiteY56" fmla="*/ 3509048 h 6490656"/>
                <a:gd name="connsiteX57" fmla="*/ 1202635 w 9450275"/>
                <a:gd name="connsiteY57" fmla="*/ 3538865 h 6490656"/>
                <a:gd name="connsiteX58" fmla="*/ 1520687 w 9450275"/>
                <a:gd name="connsiteY58" fmla="*/ 3459352 h 6490656"/>
                <a:gd name="connsiteX59" fmla="*/ 1977887 w 9450275"/>
                <a:gd name="connsiteY59" fmla="*/ 2624465 h 6490656"/>
                <a:gd name="connsiteX60" fmla="*/ 1580322 w 9450275"/>
                <a:gd name="connsiteY60" fmla="*/ 1809456 h 6490656"/>
                <a:gd name="connsiteX61" fmla="*/ 1172817 w 9450275"/>
                <a:gd name="connsiteY61" fmla="*/ 1710065 h 6490656"/>
                <a:gd name="connsiteX62" fmla="*/ 1013791 w 9450275"/>
                <a:gd name="connsiteY62" fmla="*/ 1789578 h 6490656"/>
                <a:gd name="connsiteX63" fmla="*/ 815009 w 9450275"/>
                <a:gd name="connsiteY63" fmla="*/ 2107630 h 6490656"/>
                <a:gd name="connsiteX64" fmla="*/ 665922 w 9450275"/>
                <a:gd name="connsiteY64" fmla="*/ 2177204 h 6490656"/>
                <a:gd name="connsiteX65" fmla="*/ 467139 w 9450275"/>
                <a:gd name="connsiteY65" fmla="*/ 2207022 h 6490656"/>
                <a:gd name="connsiteX66" fmla="*/ 149087 w 9450275"/>
                <a:gd name="connsiteY66" fmla="*/ 2067874 h 6490656"/>
                <a:gd name="connsiteX67" fmla="*/ 9939 w 9450275"/>
                <a:gd name="connsiteY67" fmla="*/ 1819395 h 6490656"/>
                <a:gd name="connsiteX68" fmla="*/ 0 w 9450275"/>
                <a:gd name="connsiteY68" fmla="*/ 30352 h 6490656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604052 w 9450275"/>
                <a:gd name="connsiteY44" fmla="*/ 6272126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149087 w 9450275"/>
                <a:gd name="connsiteY65" fmla="*/ 2067874 h 6490838"/>
                <a:gd name="connsiteX66" fmla="*/ 9939 w 9450275"/>
                <a:gd name="connsiteY66" fmla="*/ 1819395 h 6490838"/>
                <a:gd name="connsiteX67" fmla="*/ 0 w 9450275"/>
                <a:gd name="connsiteY67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450275" h="6490838">
                  <a:moveTo>
                    <a:pt x="0" y="30352"/>
                  </a:moveTo>
                  <a:lnTo>
                    <a:pt x="2812774" y="30352"/>
                  </a:lnTo>
                  <a:cubicBezTo>
                    <a:pt x="2993878" y="40854"/>
                    <a:pt x="3012987" y="56875"/>
                    <a:pt x="3070534" y="108767"/>
                  </a:cubicBezTo>
                  <a:cubicBezTo>
                    <a:pt x="3143806" y="178896"/>
                    <a:pt x="3178638" y="202115"/>
                    <a:pt x="3180522" y="338465"/>
                  </a:cubicBezTo>
                  <a:cubicBezTo>
                    <a:pt x="3186875" y="449428"/>
                    <a:pt x="3135569" y="458297"/>
                    <a:pt x="3043076" y="544427"/>
                  </a:cubicBezTo>
                  <a:cubicBezTo>
                    <a:pt x="2885933" y="598899"/>
                    <a:pt x="2769979" y="606466"/>
                    <a:pt x="2656768" y="647142"/>
                  </a:cubicBezTo>
                  <a:cubicBezTo>
                    <a:pt x="2567059" y="679540"/>
                    <a:pt x="2513043" y="711939"/>
                    <a:pt x="2486485" y="782967"/>
                  </a:cubicBezTo>
                  <a:cubicBezTo>
                    <a:pt x="2476070" y="857871"/>
                    <a:pt x="2484874" y="913461"/>
                    <a:pt x="2526627" y="971810"/>
                  </a:cubicBezTo>
                  <a:cubicBezTo>
                    <a:pt x="2614724" y="1052233"/>
                    <a:pt x="2642417" y="1088507"/>
                    <a:pt x="2744244" y="1144097"/>
                  </a:cubicBezTo>
                  <a:cubicBezTo>
                    <a:pt x="3089111" y="1275295"/>
                    <a:pt x="3403773" y="1309917"/>
                    <a:pt x="3833758" y="1330746"/>
                  </a:cubicBezTo>
                  <a:cubicBezTo>
                    <a:pt x="4465533" y="1307516"/>
                    <a:pt x="4603082" y="1245657"/>
                    <a:pt x="4954792" y="1078944"/>
                  </a:cubicBezTo>
                  <a:cubicBezTo>
                    <a:pt x="5078054" y="997217"/>
                    <a:pt x="5107965" y="918247"/>
                    <a:pt x="5104924" y="825482"/>
                  </a:cubicBezTo>
                  <a:cubicBezTo>
                    <a:pt x="5087737" y="704046"/>
                    <a:pt x="5004654" y="706775"/>
                    <a:pt x="4927062" y="665357"/>
                  </a:cubicBezTo>
                  <a:cubicBezTo>
                    <a:pt x="4787695" y="619163"/>
                    <a:pt x="4648328" y="584005"/>
                    <a:pt x="4508961" y="526774"/>
                  </a:cubicBezTo>
                  <a:cubicBezTo>
                    <a:pt x="4430288" y="467317"/>
                    <a:pt x="4395547" y="421657"/>
                    <a:pt x="4391008" y="348404"/>
                  </a:cubicBezTo>
                  <a:cubicBezTo>
                    <a:pt x="4396334" y="204330"/>
                    <a:pt x="4434609" y="167867"/>
                    <a:pt x="4503085" y="98293"/>
                  </a:cubicBezTo>
                  <a:cubicBezTo>
                    <a:pt x="4605003" y="32051"/>
                    <a:pt x="4709666" y="1682"/>
                    <a:pt x="4811583" y="1662"/>
                  </a:cubicBezTo>
                  <a:lnTo>
                    <a:pt x="7521176" y="0"/>
                  </a:lnTo>
                  <a:cubicBezTo>
                    <a:pt x="7525404" y="616404"/>
                    <a:pt x="7529633" y="1232809"/>
                    <a:pt x="7533861" y="1849213"/>
                  </a:cubicBezTo>
                  <a:cubicBezTo>
                    <a:pt x="7538399" y="1939755"/>
                    <a:pt x="7559413" y="1986146"/>
                    <a:pt x="7613374" y="2038056"/>
                  </a:cubicBezTo>
                  <a:cubicBezTo>
                    <a:pt x="7720051" y="2129141"/>
                    <a:pt x="7859674" y="2170558"/>
                    <a:pt x="7991061" y="2162309"/>
                  </a:cubicBezTo>
                  <a:cubicBezTo>
                    <a:pt x="8128416" y="2167256"/>
                    <a:pt x="8221839" y="2117017"/>
                    <a:pt x="8301534" y="2044703"/>
                  </a:cubicBezTo>
                  <a:cubicBezTo>
                    <a:pt x="8390419" y="1925433"/>
                    <a:pt x="8438118" y="1781330"/>
                    <a:pt x="8568188" y="1692412"/>
                  </a:cubicBezTo>
                  <a:cubicBezTo>
                    <a:pt x="8729557" y="1648262"/>
                    <a:pt x="8833270" y="1670337"/>
                    <a:pt x="8953454" y="1708967"/>
                  </a:cubicBezTo>
                  <a:cubicBezTo>
                    <a:pt x="9211802" y="1833024"/>
                    <a:pt x="9258730" y="1935004"/>
                    <a:pt x="9357827" y="2111487"/>
                  </a:cubicBezTo>
                  <a:cubicBezTo>
                    <a:pt x="9445524" y="2293874"/>
                    <a:pt x="9456342" y="2321740"/>
                    <a:pt x="9447939" y="2567589"/>
                  </a:cubicBezTo>
                  <a:cubicBezTo>
                    <a:pt x="9425390" y="2864795"/>
                    <a:pt x="9369892" y="2999206"/>
                    <a:pt x="9245752" y="3194318"/>
                  </a:cubicBezTo>
                  <a:cubicBezTo>
                    <a:pt x="9138381" y="3308049"/>
                    <a:pt x="9083177" y="3361077"/>
                    <a:pt x="8909909" y="3447217"/>
                  </a:cubicBezTo>
                  <a:cubicBezTo>
                    <a:pt x="8819889" y="3459916"/>
                    <a:pt x="8765565" y="3494688"/>
                    <a:pt x="8639850" y="3485313"/>
                  </a:cubicBezTo>
                  <a:cubicBezTo>
                    <a:pt x="8551366" y="3463407"/>
                    <a:pt x="8490339" y="3413909"/>
                    <a:pt x="8440296" y="3345095"/>
                  </a:cubicBezTo>
                  <a:cubicBezTo>
                    <a:pt x="8387197" y="3262260"/>
                    <a:pt x="8347828" y="3176665"/>
                    <a:pt x="8289236" y="3102107"/>
                  </a:cubicBezTo>
                  <a:cubicBezTo>
                    <a:pt x="8160686" y="3011952"/>
                    <a:pt x="8117251" y="2999056"/>
                    <a:pt x="7953006" y="2994438"/>
                  </a:cubicBezTo>
                  <a:cubicBezTo>
                    <a:pt x="7770018" y="2995386"/>
                    <a:pt x="7677640" y="3040483"/>
                    <a:pt x="7568785" y="3149043"/>
                  </a:cubicBezTo>
                  <a:cubicBezTo>
                    <a:pt x="7527509" y="3245281"/>
                    <a:pt x="7521926" y="3244943"/>
                    <a:pt x="7516343" y="3343939"/>
                  </a:cubicBezTo>
                  <a:lnTo>
                    <a:pt x="7534521" y="5146808"/>
                  </a:lnTo>
                  <a:lnTo>
                    <a:pt x="4882858" y="5160605"/>
                  </a:lnTo>
                  <a:cubicBezTo>
                    <a:pt x="4646567" y="5180680"/>
                    <a:pt x="4577764" y="5214553"/>
                    <a:pt x="4478758" y="5278776"/>
                  </a:cubicBezTo>
                  <a:cubicBezTo>
                    <a:pt x="4391977" y="5359754"/>
                    <a:pt x="4382075" y="5415897"/>
                    <a:pt x="4383157" y="5496874"/>
                  </a:cubicBezTo>
                  <a:cubicBezTo>
                    <a:pt x="4403217" y="5600113"/>
                    <a:pt x="4437006" y="5648168"/>
                    <a:pt x="4553166" y="5710016"/>
                  </a:cubicBezTo>
                  <a:cubicBezTo>
                    <a:pt x="4660394" y="5759514"/>
                    <a:pt x="4767620" y="5770383"/>
                    <a:pt x="4874847" y="5800567"/>
                  </a:cubicBezTo>
                  <a:cubicBezTo>
                    <a:pt x="5048903" y="5848978"/>
                    <a:pt x="5052723" y="5864277"/>
                    <a:pt x="5103221" y="5954075"/>
                  </a:cubicBezTo>
                  <a:cubicBezTo>
                    <a:pt x="5088139" y="6015183"/>
                    <a:pt x="5111497" y="6032143"/>
                    <a:pt x="5049738" y="6134641"/>
                  </a:cubicBezTo>
                  <a:cubicBezTo>
                    <a:pt x="4976722" y="6215609"/>
                    <a:pt x="4821336" y="6321409"/>
                    <a:pt x="4630254" y="6380301"/>
                  </a:cubicBezTo>
                  <a:cubicBezTo>
                    <a:pt x="4305046" y="6472137"/>
                    <a:pt x="4183020" y="6494991"/>
                    <a:pt x="3756221" y="6490252"/>
                  </a:cubicBezTo>
                  <a:cubicBezTo>
                    <a:pt x="3215660" y="6486524"/>
                    <a:pt x="3012820" y="6391744"/>
                    <a:pt x="2919809" y="6368701"/>
                  </a:cubicBezTo>
                  <a:cubicBezTo>
                    <a:pt x="2637515" y="6251478"/>
                    <a:pt x="2530947" y="6159089"/>
                    <a:pt x="2484783" y="6033587"/>
                  </a:cubicBezTo>
                  <a:cubicBezTo>
                    <a:pt x="2450315" y="5941029"/>
                    <a:pt x="2484487" y="5887100"/>
                    <a:pt x="2532391" y="5841449"/>
                  </a:cubicBezTo>
                  <a:cubicBezTo>
                    <a:pt x="2713126" y="5759740"/>
                    <a:pt x="2885624" y="5738736"/>
                    <a:pt x="3055376" y="5665304"/>
                  </a:cubicBezTo>
                  <a:cubicBezTo>
                    <a:pt x="3155886" y="5591863"/>
                    <a:pt x="3187754" y="5474275"/>
                    <a:pt x="3167453" y="5389797"/>
                  </a:cubicBezTo>
                  <a:cubicBezTo>
                    <a:pt x="3041558" y="5169918"/>
                    <a:pt x="2940371" y="5181816"/>
                    <a:pt x="2822713" y="5168882"/>
                  </a:cubicBezTo>
                  <a:lnTo>
                    <a:pt x="0" y="5178822"/>
                  </a:lnTo>
                  <a:lnTo>
                    <a:pt x="19878" y="3369900"/>
                  </a:lnTo>
                  <a:cubicBezTo>
                    <a:pt x="36626" y="3246238"/>
                    <a:pt x="89067" y="3158449"/>
                    <a:pt x="163474" y="3109287"/>
                  </a:cubicBezTo>
                  <a:cubicBezTo>
                    <a:pt x="277857" y="3017292"/>
                    <a:pt x="348308" y="3016354"/>
                    <a:pt x="457200" y="3007136"/>
                  </a:cubicBezTo>
                  <a:cubicBezTo>
                    <a:pt x="595031" y="3008807"/>
                    <a:pt x="658729" y="3010476"/>
                    <a:pt x="782831" y="3083888"/>
                  </a:cubicBezTo>
                  <a:cubicBezTo>
                    <a:pt x="864083" y="3178119"/>
                    <a:pt x="860220" y="3189571"/>
                    <a:pt x="914015" y="3278282"/>
                  </a:cubicBezTo>
                  <a:cubicBezTo>
                    <a:pt x="944748" y="3331290"/>
                    <a:pt x="967245" y="3376021"/>
                    <a:pt x="1006214" y="3437307"/>
                  </a:cubicBezTo>
                  <a:cubicBezTo>
                    <a:pt x="1066195" y="3479436"/>
                    <a:pt x="1134414" y="3502255"/>
                    <a:pt x="1246565" y="3502995"/>
                  </a:cubicBezTo>
                  <a:cubicBezTo>
                    <a:pt x="1398344" y="3488448"/>
                    <a:pt x="1511684" y="3443549"/>
                    <a:pt x="1600312" y="3382093"/>
                  </a:cubicBezTo>
                  <a:cubicBezTo>
                    <a:pt x="1923862" y="3068846"/>
                    <a:pt x="1931655" y="2934953"/>
                    <a:pt x="1977887" y="2624465"/>
                  </a:cubicBezTo>
                  <a:cubicBezTo>
                    <a:pt x="1979905" y="2405222"/>
                    <a:pt x="1918773" y="2249441"/>
                    <a:pt x="1786251" y="1977771"/>
                  </a:cubicBezTo>
                  <a:cubicBezTo>
                    <a:pt x="1598247" y="1761610"/>
                    <a:pt x="1426717" y="1675132"/>
                    <a:pt x="1183799" y="1693509"/>
                  </a:cubicBezTo>
                  <a:cubicBezTo>
                    <a:pt x="1092350" y="1703458"/>
                    <a:pt x="1058563" y="1743758"/>
                    <a:pt x="1013791" y="1789578"/>
                  </a:cubicBezTo>
                  <a:cubicBezTo>
                    <a:pt x="947530" y="1895595"/>
                    <a:pt x="944422" y="1938151"/>
                    <a:pt x="806772" y="2093834"/>
                  </a:cubicBezTo>
                  <a:cubicBezTo>
                    <a:pt x="679969" y="2163409"/>
                    <a:pt x="545177" y="2194333"/>
                    <a:pt x="368293" y="2173910"/>
                  </a:cubicBezTo>
                  <a:cubicBezTo>
                    <a:pt x="114302" y="2094368"/>
                    <a:pt x="19562" y="1965160"/>
                    <a:pt x="9939" y="1819395"/>
                  </a:cubicBezTo>
                  <a:lnTo>
                    <a:pt x="0" y="3035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349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tlCol="0" anchor="ctr"/>
            <a:lstStyle/>
            <a:p>
              <a:endParaRPr lang="ru-RU" sz="1400" b="1" dirty="0" smtClean="0">
                <a:solidFill>
                  <a:schemeClr val="tx1"/>
                </a:solidFill>
              </a:endParaRPr>
            </a:p>
            <a:p>
              <a:endParaRPr lang="ru-RU" sz="1000" b="1" dirty="0">
                <a:solidFill>
                  <a:schemeClr val="tx1"/>
                </a:solidFill>
              </a:endParaRPr>
            </a:p>
            <a:p>
              <a:endParaRPr lang="ru-RU" sz="1400" b="1" dirty="0" smtClean="0">
                <a:solidFill>
                  <a:schemeClr val="tx1"/>
                </a:solidFill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 rot="19639856">
              <a:off x="7483511" y="3018718"/>
              <a:ext cx="20611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600" b="1" dirty="0"/>
                <a:t>Встроенные </a:t>
              </a:r>
            </a:p>
            <a:p>
              <a:r>
                <a:rPr lang="ru-RU" sz="1600" b="1" dirty="0"/>
                <a:t>терминалы</a:t>
              </a:r>
            </a:p>
            <a:p>
              <a:endParaRPr lang="ru-RU" sz="1600" dirty="0" err="1" smtClean="0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888454" y="1241340"/>
            <a:ext cx="2647006" cy="1809145"/>
            <a:chOff x="2888454" y="1241340"/>
            <a:chExt cx="2647006" cy="1809145"/>
          </a:xfrm>
        </p:grpSpPr>
        <p:sp>
          <p:nvSpPr>
            <p:cNvPr id="31" name="Freeform 30"/>
            <p:cNvSpPr>
              <a:spLocks noChangeAspect="1"/>
            </p:cNvSpPr>
            <p:nvPr/>
          </p:nvSpPr>
          <p:spPr>
            <a:xfrm>
              <a:off x="2888454" y="1241340"/>
              <a:ext cx="2647006" cy="1809145"/>
            </a:xfrm>
            <a:custGeom>
              <a:avLst/>
              <a:gdLst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28690 h 6518942"/>
                <a:gd name="connsiteX1" fmla="*/ 2812774 w 9491870"/>
                <a:gd name="connsiteY1" fmla="*/ 28690 h 6518942"/>
                <a:gd name="connsiteX2" fmla="*/ 3070534 w 9491870"/>
                <a:gd name="connsiteY2" fmla="*/ 107105 h 6518942"/>
                <a:gd name="connsiteX3" fmla="*/ 3180522 w 9491870"/>
                <a:gd name="connsiteY3" fmla="*/ 336803 h 6518942"/>
                <a:gd name="connsiteX4" fmla="*/ 3043076 w 9491870"/>
                <a:gd name="connsiteY4" fmla="*/ 542765 h 6518942"/>
                <a:gd name="connsiteX5" fmla="*/ 2656768 w 9491870"/>
                <a:gd name="connsiteY5" fmla="*/ 645480 h 6518942"/>
                <a:gd name="connsiteX6" fmla="*/ 2486485 w 9491870"/>
                <a:gd name="connsiteY6" fmla="*/ 781305 h 6518942"/>
                <a:gd name="connsiteX7" fmla="*/ 2526627 w 9491870"/>
                <a:gd name="connsiteY7" fmla="*/ 970148 h 6518942"/>
                <a:gd name="connsiteX8" fmla="*/ 2744244 w 9491870"/>
                <a:gd name="connsiteY8" fmla="*/ 1142435 h 6518942"/>
                <a:gd name="connsiteX9" fmla="*/ 3833758 w 9491870"/>
                <a:gd name="connsiteY9" fmla="*/ 1329084 h 6518942"/>
                <a:gd name="connsiteX10" fmla="*/ 4954792 w 9491870"/>
                <a:gd name="connsiteY10" fmla="*/ 1077282 h 6518942"/>
                <a:gd name="connsiteX11" fmla="*/ 5104924 w 9491870"/>
                <a:gd name="connsiteY11" fmla="*/ 823820 h 6518942"/>
                <a:gd name="connsiteX12" fmla="*/ 4927062 w 9491870"/>
                <a:gd name="connsiteY12" fmla="*/ 663695 h 6518942"/>
                <a:gd name="connsiteX13" fmla="*/ 4508961 w 9491870"/>
                <a:gd name="connsiteY13" fmla="*/ 525112 h 6518942"/>
                <a:gd name="connsiteX14" fmla="*/ 4391008 w 9491870"/>
                <a:gd name="connsiteY14" fmla="*/ 346742 h 6518942"/>
                <a:gd name="connsiteX15" fmla="*/ 4503085 w 9491870"/>
                <a:gd name="connsiteY15" fmla="*/ 96631 h 6518942"/>
                <a:gd name="connsiteX16" fmla="*/ 4811583 w 9491870"/>
                <a:gd name="connsiteY16" fmla="*/ 0 h 6518942"/>
                <a:gd name="connsiteX17" fmla="*/ 7523922 w 9491870"/>
                <a:gd name="connsiteY17" fmla="*/ 28690 h 6518942"/>
                <a:gd name="connsiteX18" fmla="*/ 7533861 w 9491870"/>
                <a:gd name="connsiteY18" fmla="*/ 1847551 h 6518942"/>
                <a:gd name="connsiteX19" fmla="*/ 7613374 w 9491870"/>
                <a:gd name="connsiteY19" fmla="*/ 2036394 h 6518942"/>
                <a:gd name="connsiteX20" fmla="*/ 7991061 w 9491870"/>
                <a:gd name="connsiteY20" fmla="*/ 2185481 h 6518942"/>
                <a:gd name="connsiteX21" fmla="*/ 8328991 w 9491870"/>
                <a:gd name="connsiteY21" fmla="*/ 2076151 h 6518942"/>
                <a:gd name="connsiteX22" fmla="*/ 8507896 w 9491870"/>
                <a:gd name="connsiteY22" fmla="*/ 1807794 h 6518942"/>
                <a:gd name="connsiteX23" fmla="*/ 8587409 w 9491870"/>
                <a:gd name="connsiteY23" fmla="*/ 1718342 h 6518942"/>
                <a:gd name="connsiteX24" fmla="*/ 8945217 w 9491870"/>
                <a:gd name="connsiteY24" fmla="*/ 1718342 h 6518942"/>
                <a:gd name="connsiteX25" fmla="*/ 9382539 w 9491870"/>
                <a:gd name="connsiteY25" fmla="*/ 2096029 h 6518942"/>
                <a:gd name="connsiteX26" fmla="*/ 9491870 w 9491870"/>
                <a:gd name="connsiteY26" fmla="*/ 2563168 h 6518942"/>
                <a:gd name="connsiteX27" fmla="*/ 9273209 w 9491870"/>
                <a:gd name="connsiteY27" fmla="*/ 3209212 h 6518942"/>
                <a:gd name="connsiteX28" fmla="*/ 8915400 w 9491870"/>
                <a:gd name="connsiteY28" fmla="*/ 3467629 h 6518942"/>
                <a:gd name="connsiteX29" fmla="*/ 8637104 w 9491870"/>
                <a:gd name="connsiteY29" fmla="*/ 3497447 h 6518942"/>
                <a:gd name="connsiteX30" fmla="*/ 8497957 w 9491870"/>
                <a:gd name="connsiteY30" fmla="*/ 3417933 h 6518942"/>
                <a:gd name="connsiteX31" fmla="*/ 8289235 w 9491870"/>
                <a:gd name="connsiteY31" fmla="*/ 3119760 h 6518942"/>
                <a:gd name="connsiteX32" fmla="*/ 7961244 w 9491870"/>
                <a:gd name="connsiteY32" fmla="*/ 3020368 h 6518942"/>
                <a:gd name="connsiteX33" fmla="*/ 7593496 w 9491870"/>
                <a:gd name="connsiteY33" fmla="*/ 3169455 h 6518942"/>
                <a:gd name="connsiteX34" fmla="*/ 7543800 w 9491870"/>
                <a:gd name="connsiteY34" fmla="*/ 3328481 h 6518942"/>
                <a:gd name="connsiteX35" fmla="*/ 7553739 w 9491870"/>
                <a:gd name="connsiteY35" fmla="*/ 5167220 h 6518942"/>
                <a:gd name="connsiteX36" fmla="*/ 4880113 w 9491870"/>
                <a:gd name="connsiteY36" fmla="*/ 5167220 h 6518942"/>
                <a:gd name="connsiteX37" fmla="*/ 4492487 w 9491870"/>
                <a:gd name="connsiteY37" fmla="*/ 5296429 h 6518942"/>
                <a:gd name="connsiteX38" fmla="*/ 4383157 w 9491870"/>
                <a:gd name="connsiteY38" fmla="*/ 5495212 h 6518942"/>
                <a:gd name="connsiteX39" fmla="*/ 4542183 w 9491870"/>
                <a:gd name="connsiteY39" fmla="*/ 5713873 h 6518942"/>
                <a:gd name="connsiteX40" fmla="*/ 4721087 w 9491870"/>
                <a:gd name="connsiteY40" fmla="*/ 5793386 h 6518942"/>
                <a:gd name="connsiteX41" fmla="*/ 4800600 w 9491870"/>
                <a:gd name="connsiteY41" fmla="*/ 5823203 h 6518942"/>
                <a:gd name="connsiteX42" fmla="*/ 4870174 w 9491870"/>
                <a:gd name="connsiteY42" fmla="*/ 5843081 h 6518942"/>
                <a:gd name="connsiteX43" fmla="*/ 4909931 w 9491870"/>
                <a:gd name="connsiteY43" fmla="*/ 5862960 h 6518942"/>
                <a:gd name="connsiteX44" fmla="*/ 4939748 w 9491870"/>
                <a:gd name="connsiteY44" fmla="*/ 5872899 h 6518942"/>
                <a:gd name="connsiteX45" fmla="*/ 5108713 w 9491870"/>
                <a:gd name="connsiteY45" fmla="*/ 5952412 h 6518942"/>
                <a:gd name="connsiteX46" fmla="*/ 5068957 w 9491870"/>
                <a:gd name="connsiteY46" fmla="*/ 6141255 h 6518942"/>
                <a:gd name="connsiteX47" fmla="*/ 4880113 w 9491870"/>
                <a:gd name="connsiteY47" fmla="*/ 6290342 h 6518942"/>
                <a:gd name="connsiteX48" fmla="*/ 3816626 w 9491870"/>
                <a:gd name="connsiteY48" fmla="*/ 6518942 h 6518942"/>
                <a:gd name="connsiteX49" fmla="*/ 2604052 w 9491870"/>
                <a:gd name="connsiteY49" fmla="*/ 6270464 h 6518942"/>
                <a:gd name="connsiteX50" fmla="*/ 2484783 w 9491870"/>
                <a:gd name="connsiteY50" fmla="*/ 6031925 h 6518942"/>
                <a:gd name="connsiteX51" fmla="*/ 2554357 w 9491870"/>
                <a:gd name="connsiteY51" fmla="*/ 5872899 h 6518942"/>
                <a:gd name="connsiteX52" fmla="*/ 3091070 w 9491870"/>
                <a:gd name="connsiteY52" fmla="*/ 5693994 h 6518942"/>
                <a:gd name="connsiteX53" fmla="*/ 3200400 w 9491870"/>
                <a:gd name="connsiteY53" fmla="*/ 5465394 h 6518942"/>
                <a:gd name="connsiteX54" fmla="*/ 2822713 w 9491870"/>
                <a:gd name="connsiteY54" fmla="*/ 5167220 h 6518942"/>
                <a:gd name="connsiteX55" fmla="*/ 0 w 9491870"/>
                <a:gd name="connsiteY55" fmla="*/ 5177160 h 6518942"/>
                <a:gd name="connsiteX56" fmla="*/ 19878 w 9491870"/>
                <a:gd name="connsiteY56" fmla="*/ 3368238 h 6518942"/>
                <a:gd name="connsiteX57" fmla="*/ 168965 w 9491870"/>
                <a:gd name="connsiteY57" fmla="*/ 3129699 h 6518942"/>
                <a:gd name="connsiteX58" fmla="*/ 457200 w 9491870"/>
                <a:gd name="connsiteY58" fmla="*/ 3030307 h 6518942"/>
                <a:gd name="connsiteX59" fmla="*/ 755374 w 9491870"/>
                <a:gd name="connsiteY59" fmla="*/ 3109820 h 6518942"/>
                <a:gd name="connsiteX60" fmla="*/ 944217 w 9491870"/>
                <a:gd name="connsiteY60" fmla="*/ 3348360 h 6518942"/>
                <a:gd name="connsiteX61" fmla="*/ 1033670 w 9491870"/>
                <a:gd name="connsiteY61" fmla="*/ 3507386 h 6518942"/>
                <a:gd name="connsiteX62" fmla="*/ 1202635 w 9491870"/>
                <a:gd name="connsiteY62" fmla="*/ 3537203 h 6518942"/>
                <a:gd name="connsiteX63" fmla="*/ 1520687 w 9491870"/>
                <a:gd name="connsiteY63" fmla="*/ 3457690 h 6518942"/>
                <a:gd name="connsiteX64" fmla="*/ 1977887 w 9491870"/>
                <a:gd name="connsiteY64" fmla="*/ 2622803 h 6518942"/>
                <a:gd name="connsiteX65" fmla="*/ 1580322 w 9491870"/>
                <a:gd name="connsiteY65" fmla="*/ 1807794 h 6518942"/>
                <a:gd name="connsiteX66" fmla="*/ 1172817 w 9491870"/>
                <a:gd name="connsiteY66" fmla="*/ 1708403 h 6518942"/>
                <a:gd name="connsiteX67" fmla="*/ 1013791 w 9491870"/>
                <a:gd name="connsiteY67" fmla="*/ 1787916 h 6518942"/>
                <a:gd name="connsiteX68" fmla="*/ 815009 w 9491870"/>
                <a:gd name="connsiteY68" fmla="*/ 2105968 h 6518942"/>
                <a:gd name="connsiteX69" fmla="*/ 665922 w 9491870"/>
                <a:gd name="connsiteY69" fmla="*/ 2175542 h 6518942"/>
                <a:gd name="connsiteX70" fmla="*/ 467139 w 9491870"/>
                <a:gd name="connsiteY70" fmla="*/ 2205360 h 6518942"/>
                <a:gd name="connsiteX71" fmla="*/ 149087 w 9491870"/>
                <a:gd name="connsiteY71" fmla="*/ 2066212 h 6518942"/>
                <a:gd name="connsiteX72" fmla="*/ 9939 w 9491870"/>
                <a:gd name="connsiteY72" fmla="*/ 1817733 h 6518942"/>
                <a:gd name="connsiteX73" fmla="*/ 0 w 9491870"/>
                <a:gd name="connsiteY73" fmla="*/ 28690 h 6518942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87143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87409 w 9491870"/>
                <a:gd name="connsiteY22" fmla="*/ 1720004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57827 w 9491870"/>
                <a:gd name="connsiteY24" fmla="*/ 2111487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47939"/>
                <a:gd name="connsiteY0" fmla="*/ 30352 h 6520604"/>
                <a:gd name="connsiteX1" fmla="*/ 2812774 w 9447939"/>
                <a:gd name="connsiteY1" fmla="*/ 30352 h 6520604"/>
                <a:gd name="connsiteX2" fmla="*/ 3070534 w 9447939"/>
                <a:gd name="connsiteY2" fmla="*/ 108767 h 6520604"/>
                <a:gd name="connsiteX3" fmla="*/ 3180522 w 9447939"/>
                <a:gd name="connsiteY3" fmla="*/ 338465 h 6520604"/>
                <a:gd name="connsiteX4" fmla="*/ 3043076 w 9447939"/>
                <a:gd name="connsiteY4" fmla="*/ 544427 h 6520604"/>
                <a:gd name="connsiteX5" fmla="*/ 2656768 w 9447939"/>
                <a:gd name="connsiteY5" fmla="*/ 647142 h 6520604"/>
                <a:gd name="connsiteX6" fmla="*/ 2486485 w 9447939"/>
                <a:gd name="connsiteY6" fmla="*/ 782967 h 6520604"/>
                <a:gd name="connsiteX7" fmla="*/ 2526627 w 9447939"/>
                <a:gd name="connsiteY7" fmla="*/ 971810 h 6520604"/>
                <a:gd name="connsiteX8" fmla="*/ 2744244 w 9447939"/>
                <a:gd name="connsiteY8" fmla="*/ 1144097 h 6520604"/>
                <a:gd name="connsiteX9" fmla="*/ 3833758 w 9447939"/>
                <a:gd name="connsiteY9" fmla="*/ 1330746 h 6520604"/>
                <a:gd name="connsiteX10" fmla="*/ 4954792 w 9447939"/>
                <a:gd name="connsiteY10" fmla="*/ 1078944 h 6520604"/>
                <a:gd name="connsiteX11" fmla="*/ 5104924 w 9447939"/>
                <a:gd name="connsiteY11" fmla="*/ 825482 h 6520604"/>
                <a:gd name="connsiteX12" fmla="*/ 4927062 w 9447939"/>
                <a:gd name="connsiteY12" fmla="*/ 665357 h 6520604"/>
                <a:gd name="connsiteX13" fmla="*/ 4508961 w 9447939"/>
                <a:gd name="connsiteY13" fmla="*/ 526774 h 6520604"/>
                <a:gd name="connsiteX14" fmla="*/ 4391008 w 9447939"/>
                <a:gd name="connsiteY14" fmla="*/ 348404 h 6520604"/>
                <a:gd name="connsiteX15" fmla="*/ 4503085 w 9447939"/>
                <a:gd name="connsiteY15" fmla="*/ 98293 h 6520604"/>
                <a:gd name="connsiteX16" fmla="*/ 4811583 w 9447939"/>
                <a:gd name="connsiteY16" fmla="*/ 1662 h 6520604"/>
                <a:gd name="connsiteX17" fmla="*/ 7521176 w 9447939"/>
                <a:gd name="connsiteY17" fmla="*/ 0 h 6520604"/>
                <a:gd name="connsiteX18" fmla="*/ 7533861 w 9447939"/>
                <a:gd name="connsiteY18" fmla="*/ 1849213 h 6520604"/>
                <a:gd name="connsiteX19" fmla="*/ 7613374 w 9447939"/>
                <a:gd name="connsiteY19" fmla="*/ 2038056 h 6520604"/>
                <a:gd name="connsiteX20" fmla="*/ 7991061 w 9447939"/>
                <a:gd name="connsiteY20" fmla="*/ 2162309 h 6520604"/>
                <a:gd name="connsiteX21" fmla="*/ 8301534 w 9447939"/>
                <a:gd name="connsiteY21" fmla="*/ 2044703 h 6520604"/>
                <a:gd name="connsiteX22" fmla="*/ 8568188 w 9447939"/>
                <a:gd name="connsiteY22" fmla="*/ 1692412 h 6520604"/>
                <a:gd name="connsiteX23" fmla="*/ 8953454 w 9447939"/>
                <a:gd name="connsiteY23" fmla="*/ 1708967 h 6520604"/>
                <a:gd name="connsiteX24" fmla="*/ 9357827 w 9447939"/>
                <a:gd name="connsiteY24" fmla="*/ 2111487 h 6520604"/>
                <a:gd name="connsiteX25" fmla="*/ 9447939 w 9447939"/>
                <a:gd name="connsiteY25" fmla="*/ 2567589 h 6520604"/>
                <a:gd name="connsiteX26" fmla="*/ 9273209 w 9447939"/>
                <a:gd name="connsiteY26" fmla="*/ 3210874 h 6520604"/>
                <a:gd name="connsiteX27" fmla="*/ 8915400 w 9447939"/>
                <a:gd name="connsiteY27" fmla="*/ 3469291 h 6520604"/>
                <a:gd name="connsiteX28" fmla="*/ 8637104 w 9447939"/>
                <a:gd name="connsiteY28" fmla="*/ 3499109 h 6520604"/>
                <a:gd name="connsiteX29" fmla="*/ 8497957 w 9447939"/>
                <a:gd name="connsiteY29" fmla="*/ 3419595 h 6520604"/>
                <a:gd name="connsiteX30" fmla="*/ 8289235 w 9447939"/>
                <a:gd name="connsiteY30" fmla="*/ 3121422 h 6520604"/>
                <a:gd name="connsiteX31" fmla="*/ 7961244 w 9447939"/>
                <a:gd name="connsiteY31" fmla="*/ 3022030 h 6520604"/>
                <a:gd name="connsiteX32" fmla="*/ 7593496 w 9447939"/>
                <a:gd name="connsiteY32" fmla="*/ 3171117 h 6520604"/>
                <a:gd name="connsiteX33" fmla="*/ 7543800 w 9447939"/>
                <a:gd name="connsiteY33" fmla="*/ 3330143 h 6520604"/>
                <a:gd name="connsiteX34" fmla="*/ 7553739 w 9447939"/>
                <a:gd name="connsiteY34" fmla="*/ 5168882 h 6520604"/>
                <a:gd name="connsiteX35" fmla="*/ 4880113 w 9447939"/>
                <a:gd name="connsiteY35" fmla="*/ 5168882 h 6520604"/>
                <a:gd name="connsiteX36" fmla="*/ 4492487 w 9447939"/>
                <a:gd name="connsiteY36" fmla="*/ 5298091 h 6520604"/>
                <a:gd name="connsiteX37" fmla="*/ 4383157 w 9447939"/>
                <a:gd name="connsiteY37" fmla="*/ 5496874 h 6520604"/>
                <a:gd name="connsiteX38" fmla="*/ 4542183 w 9447939"/>
                <a:gd name="connsiteY38" fmla="*/ 5715535 h 6520604"/>
                <a:gd name="connsiteX39" fmla="*/ 4721087 w 9447939"/>
                <a:gd name="connsiteY39" fmla="*/ 5795048 h 6520604"/>
                <a:gd name="connsiteX40" fmla="*/ 4800600 w 9447939"/>
                <a:gd name="connsiteY40" fmla="*/ 5824865 h 6520604"/>
                <a:gd name="connsiteX41" fmla="*/ 4870174 w 9447939"/>
                <a:gd name="connsiteY41" fmla="*/ 5844743 h 6520604"/>
                <a:gd name="connsiteX42" fmla="*/ 4909931 w 9447939"/>
                <a:gd name="connsiteY42" fmla="*/ 5864622 h 6520604"/>
                <a:gd name="connsiteX43" fmla="*/ 4939748 w 9447939"/>
                <a:gd name="connsiteY43" fmla="*/ 5874561 h 6520604"/>
                <a:gd name="connsiteX44" fmla="*/ 5108713 w 9447939"/>
                <a:gd name="connsiteY44" fmla="*/ 5954074 h 6520604"/>
                <a:gd name="connsiteX45" fmla="*/ 5068957 w 9447939"/>
                <a:gd name="connsiteY45" fmla="*/ 6142917 h 6520604"/>
                <a:gd name="connsiteX46" fmla="*/ 4880113 w 9447939"/>
                <a:gd name="connsiteY46" fmla="*/ 6292004 h 6520604"/>
                <a:gd name="connsiteX47" fmla="*/ 3816626 w 9447939"/>
                <a:gd name="connsiteY47" fmla="*/ 6520604 h 6520604"/>
                <a:gd name="connsiteX48" fmla="*/ 2604052 w 9447939"/>
                <a:gd name="connsiteY48" fmla="*/ 6272126 h 6520604"/>
                <a:gd name="connsiteX49" fmla="*/ 2484783 w 9447939"/>
                <a:gd name="connsiteY49" fmla="*/ 6033587 h 6520604"/>
                <a:gd name="connsiteX50" fmla="*/ 2554357 w 9447939"/>
                <a:gd name="connsiteY50" fmla="*/ 5874561 h 6520604"/>
                <a:gd name="connsiteX51" fmla="*/ 3091070 w 9447939"/>
                <a:gd name="connsiteY51" fmla="*/ 5695656 h 6520604"/>
                <a:gd name="connsiteX52" fmla="*/ 3200400 w 9447939"/>
                <a:gd name="connsiteY52" fmla="*/ 5467056 h 6520604"/>
                <a:gd name="connsiteX53" fmla="*/ 2822713 w 9447939"/>
                <a:gd name="connsiteY53" fmla="*/ 5168882 h 6520604"/>
                <a:gd name="connsiteX54" fmla="*/ 0 w 9447939"/>
                <a:gd name="connsiteY54" fmla="*/ 5178822 h 6520604"/>
                <a:gd name="connsiteX55" fmla="*/ 19878 w 9447939"/>
                <a:gd name="connsiteY55" fmla="*/ 3369900 h 6520604"/>
                <a:gd name="connsiteX56" fmla="*/ 168965 w 9447939"/>
                <a:gd name="connsiteY56" fmla="*/ 3131361 h 6520604"/>
                <a:gd name="connsiteX57" fmla="*/ 457200 w 9447939"/>
                <a:gd name="connsiteY57" fmla="*/ 3031969 h 6520604"/>
                <a:gd name="connsiteX58" fmla="*/ 755374 w 9447939"/>
                <a:gd name="connsiteY58" fmla="*/ 3111482 h 6520604"/>
                <a:gd name="connsiteX59" fmla="*/ 944217 w 9447939"/>
                <a:gd name="connsiteY59" fmla="*/ 3350022 h 6520604"/>
                <a:gd name="connsiteX60" fmla="*/ 1033670 w 9447939"/>
                <a:gd name="connsiteY60" fmla="*/ 3509048 h 6520604"/>
                <a:gd name="connsiteX61" fmla="*/ 1202635 w 9447939"/>
                <a:gd name="connsiteY61" fmla="*/ 3538865 h 6520604"/>
                <a:gd name="connsiteX62" fmla="*/ 1520687 w 9447939"/>
                <a:gd name="connsiteY62" fmla="*/ 3459352 h 6520604"/>
                <a:gd name="connsiteX63" fmla="*/ 1977887 w 9447939"/>
                <a:gd name="connsiteY63" fmla="*/ 2624465 h 6520604"/>
                <a:gd name="connsiteX64" fmla="*/ 1580322 w 9447939"/>
                <a:gd name="connsiteY64" fmla="*/ 1809456 h 6520604"/>
                <a:gd name="connsiteX65" fmla="*/ 1172817 w 9447939"/>
                <a:gd name="connsiteY65" fmla="*/ 1710065 h 6520604"/>
                <a:gd name="connsiteX66" fmla="*/ 1013791 w 9447939"/>
                <a:gd name="connsiteY66" fmla="*/ 1789578 h 6520604"/>
                <a:gd name="connsiteX67" fmla="*/ 815009 w 9447939"/>
                <a:gd name="connsiteY67" fmla="*/ 2107630 h 6520604"/>
                <a:gd name="connsiteX68" fmla="*/ 665922 w 9447939"/>
                <a:gd name="connsiteY68" fmla="*/ 2177204 h 6520604"/>
                <a:gd name="connsiteX69" fmla="*/ 467139 w 9447939"/>
                <a:gd name="connsiteY69" fmla="*/ 2207022 h 6520604"/>
                <a:gd name="connsiteX70" fmla="*/ 149087 w 9447939"/>
                <a:gd name="connsiteY70" fmla="*/ 2067874 h 6520604"/>
                <a:gd name="connsiteX71" fmla="*/ 9939 w 9447939"/>
                <a:gd name="connsiteY71" fmla="*/ 1819395 h 6520604"/>
                <a:gd name="connsiteX72" fmla="*/ 0 w 9447939"/>
                <a:gd name="connsiteY72" fmla="*/ 30352 h 6520604"/>
                <a:gd name="connsiteX0" fmla="*/ 0 w 9448647"/>
                <a:gd name="connsiteY0" fmla="*/ 30352 h 6520604"/>
                <a:gd name="connsiteX1" fmla="*/ 2812774 w 9448647"/>
                <a:gd name="connsiteY1" fmla="*/ 30352 h 6520604"/>
                <a:gd name="connsiteX2" fmla="*/ 3070534 w 9448647"/>
                <a:gd name="connsiteY2" fmla="*/ 108767 h 6520604"/>
                <a:gd name="connsiteX3" fmla="*/ 3180522 w 9448647"/>
                <a:gd name="connsiteY3" fmla="*/ 338465 h 6520604"/>
                <a:gd name="connsiteX4" fmla="*/ 3043076 w 9448647"/>
                <a:gd name="connsiteY4" fmla="*/ 544427 h 6520604"/>
                <a:gd name="connsiteX5" fmla="*/ 2656768 w 9448647"/>
                <a:gd name="connsiteY5" fmla="*/ 647142 h 6520604"/>
                <a:gd name="connsiteX6" fmla="*/ 2486485 w 9448647"/>
                <a:gd name="connsiteY6" fmla="*/ 782967 h 6520604"/>
                <a:gd name="connsiteX7" fmla="*/ 2526627 w 9448647"/>
                <a:gd name="connsiteY7" fmla="*/ 971810 h 6520604"/>
                <a:gd name="connsiteX8" fmla="*/ 2744244 w 9448647"/>
                <a:gd name="connsiteY8" fmla="*/ 1144097 h 6520604"/>
                <a:gd name="connsiteX9" fmla="*/ 3833758 w 9448647"/>
                <a:gd name="connsiteY9" fmla="*/ 1330746 h 6520604"/>
                <a:gd name="connsiteX10" fmla="*/ 4954792 w 9448647"/>
                <a:gd name="connsiteY10" fmla="*/ 1078944 h 6520604"/>
                <a:gd name="connsiteX11" fmla="*/ 5104924 w 9448647"/>
                <a:gd name="connsiteY11" fmla="*/ 825482 h 6520604"/>
                <a:gd name="connsiteX12" fmla="*/ 4927062 w 9448647"/>
                <a:gd name="connsiteY12" fmla="*/ 665357 h 6520604"/>
                <a:gd name="connsiteX13" fmla="*/ 4508961 w 9448647"/>
                <a:gd name="connsiteY13" fmla="*/ 526774 h 6520604"/>
                <a:gd name="connsiteX14" fmla="*/ 4391008 w 9448647"/>
                <a:gd name="connsiteY14" fmla="*/ 348404 h 6520604"/>
                <a:gd name="connsiteX15" fmla="*/ 4503085 w 9448647"/>
                <a:gd name="connsiteY15" fmla="*/ 98293 h 6520604"/>
                <a:gd name="connsiteX16" fmla="*/ 4811583 w 9448647"/>
                <a:gd name="connsiteY16" fmla="*/ 1662 h 6520604"/>
                <a:gd name="connsiteX17" fmla="*/ 7521176 w 9448647"/>
                <a:gd name="connsiteY17" fmla="*/ 0 h 6520604"/>
                <a:gd name="connsiteX18" fmla="*/ 7533861 w 9448647"/>
                <a:gd name="connsiteY18" fmla="*/ 1849213 h 6520604"/>
                <a:gd name="connsiteX19" fmla="*/ 7613374 w 9448647"/>
                <a:gd name="connsiteY19" fmla="*/ 2038056 h 6520604"/>
                <a:gd name="connsiteX20" fmla="*/ 7991061 w 9448647"/>
                <a:gd name="connsiteY20" fmla="*/ 2162309 h 6520604"/>
                <a:gd name="connsiteX21" fmla="*/ 8301534 w 9448647"/>
                <a:gd name="connsiteY21" fmla="*/ 2044703 h 6520604"/>
                <a:gd name="connsiteX22" fmla="*/ 8568188 w 9448647"/>
                <a:gd name="connsiteY22" fmla="*/ 1692412 h 6520604"/>
                <a:gd name="connsiteX23" fmla="*/ 8953454 w 9448647"/>
                <a:gd name="connsiteY23" fmla="*/ 1708967 h 6520604"/>
                <a:gd name="connsiteX24" fmla="*/ 9357827 w 9448647"/>
                <a:gd name="connsiteY24" fmla="*/ 2111487 h 6520604"/>
                <a:gd name="connsiteX25" fmla="*/ 9447939 w 9448647"/>
                <a:gd name="connsiteY25" fmla="*/ 2567589 h 6520604"/>
                <a:gd name="connsiteX26" fmla="*/ 9273209 w 9448647"/>
                <a:gd name="connsiteY26" fmla="*/ 3210874 h 6520604"/>
                <a:gd name="connsiteX27" fmla="*/ 8915400 w 9448647"/>
                <a:gd name="connsiteY27" fmla="*/ 3469291 h 6520604"/>
                <a:gd name="connsiteX28" fmla="*/ 8637104 w 9448647"/>
                <a:gd name="connsiteY28" fmla="*/ 3499109 h 6520604"/>
                <a:gd name="connsiteX29" fmla="*/ 8497957 w 9448647"/>
                <a:gd name="connsiteY29" fmla="*/ 3419595 h 6520604"/>
                <a:gd name="connsiteX30" fmla="*/ 8289235 w 9448647"/>
                <a:gd name="connsiteY30" fmla="*/ 3121422 h 6520604"/>
                <a:gd name="connsiteX31" fmla="*/ 7961244 w 9448647"/>
                <a:gd name="connsiteY31" fmla="*/ 3022030 h 6520604"/>
                <a:gd name="connsiteX32" fmla="*/ 7593496 w 9448647"/>
                <a:gd name="connsiteY32" fmla="*/ 3171117 h 6520604"/>
                <a:gd name="connsiteX33" fmla="*/ 7543800 w 9448647"/>
                <a:gd name="connsiteY33" fmla="*/ 3330143 h 6520604"/>
                <a:gd name="connsiteX34" fmla="*/ 7553739 w 9448647"/>
                <a:gd name="connsiteY34" fmla="*/ 5168882 h 6520604"/>
                <a:gd name="connsiteX35" fmla="*/ 4880113 w 9448647"/>
                <a:gd name="connsiteY35" fmla="*/ 5168882 h 6520604"/>
                <a:gd name="connsiteX36" fmla="*/ 4492487 w 9448647"/>
                <a:gd name="connsiteY36" fmla="*/ 5298091 h 6520604"/>
                <a:gd name="connsiteX37" fmla="*/ 4383157 w 9448647"/>
                <a:gd name="connsiteY37" fmla="*/ 5496874 h 6520604"/>
                <a:gd name="connsiteX38" fmla="*/ 4542183 w 9448647"/>
                <a:gd name="connsiteY38" fmla="*/ 5715535 h 6520604"/>
                <a:gd name="connsiteX39" fmla="*/ 4721087 w 9448647"/>
                <a:gd name="connsiteY39" fmla="*/ 5795048 h 6520604"/>
                <a:gd name="connsiteX40" fmla="*/ 4800600 w 9448647"/>
                <a:gd name="connsiteY40" fmla="*/ 5824865 h 6520604"/>
                <a:gd name="connsiteX41" fmla="*/ 4870174 w 9448647"/>
                <a:gd name="connsiteY41" fmla="*/ 5844743 h 6520604"/>
                <a:gd name="connsiteX42" fmla="*/ 4909931 w 9448647"/>
                <a:gd name="connsiteY42" fmla="*/ 5864622 h 6520604"/>
                <a:gd name="connsiteX43" fmla="*/ 4939748 w 9448647"/>
                <a:gd name="connsiteY43" fmla="*/ 5874561 h 6520604"/>
                <a:gd name="connsiteX44" fmla="*/ 5108713 w 9448647"/>
                <a:gd name="connsiteY44" fmla="*/ 5954074 h 6520604"/>
                <a:gd name="connsiteX45" fmla="*/ 5068957 w 9448647"/>
                <a:gd name="connsiteY45" fmla="*/ 6142917 h 6520604"/>
                <a:gd name="connsiteX46" fmla="*/ 4880113 w 9448647"/>
                <a:gd name="connsiteY46" fmla="*/ 6292004 h 6520604"/>
                <a:gd name="connsiteX47" fmla="*/ 3816626 w 9448647"/>
                <a:gd name="connsiteY47" fmla="*/ 6520604 h 6520604"/>
                <a:gd name="connsiteX48" fmla="*/ 2604052 w 9448647"/>
                <a:gd name="connsiteY48" fmla="*/ 6272126 h 6520604"/>
                <a:gd name="connsiteX49" fmla="*/ 2484783 w 9448647"/>
                <a:gd name="connsiteY49" fmla="*/ 6033587 h 6520604"/>
                <a:gd name="connsiteX50" fmla="*/ 2554357 w 9448647"/>
                <a:gd name="connsiteY50" fmla="*/ 5874561 h 6520604"/>
                <a:gd name="connsiteX51" fmla="*/ 3091070 w 9448647"/>
                <a:gd name="connsiteY51" fmla="*/ 5695656 h 6520604"/>
                <a:gd name="connsiteX52" fmla="*/ 3200400 w 9448647"/>
                <a:gd name="connsiteY52" fmla="*/ 5467056 h 6520604"/>
                <a:gd name="connsiteX53" fmla="*/ 2822713 w 9448647"/>
                <a:gd name="connsiteY53" fmla="*/ 5168882 h 6520604"/>
                <a:gd name="connsiteX54" fmla="*/ 0 w 9448647"/>
                <a:gd name="connsiteY54" fmla="*/ 5178822 h 6520604"/>
                <a:gd name="connsiteX55" fmla="*/ 19878 w 9448647"/>
                <a:gd name="connsiteY55" fmla="*/ 3369900 h 6520604"/>
                <a:gd name="connsiteX56" fmla="*/ 168965 w 9448647"/>
                <a:gd name="connsiteY56" fmla="*/ 3131361 h 6520604"/>
                <a:gd name="connsiteX57" fmla="*/ 457200 w 9448647"/>
                <a:gd name="connsiteY57" fmla="*/ 3031969 h 6520604"/>
                <a:gd name="connsiteX58" fmla="*/ 755374 w 9448647"/>
                <a:gd name="connsiteY58" fmla="*/ 3111482 h 6520604"/>
                <a:gd name="connsiteX59" fmla="*/ 944217 w 9448647"/>
                <a:gd name="connsiteY59" fmla="*/ 3350022 h 6520604"/>
                <a:gd name="connsiteX60" fmla="*/ 1033670 w 9448647"/>
                <a:gd name="connsiteY60" fmla="*/ 3509048 h 6520604"/>
                <a:gd name="connsiteX61" fmla="*/ 1202635 w 9448647"/>
                <a:gd name="connsiteY61" fmla="*/ 3538865 h 6520604"/>
                <a:gd name="connsiteX62" fmla="*/ 1520687 w 9448647"/>
                <a:gd name="connsiteY62" fmla="*/ 3459352 h 6520604"/>
                <a:gd name="connsiteX63" fmla="*/ 1977887 w 9448647"/>
                <a:gd name="connsiteY63" fmla="*/ 2624465 h 6520604"/>
                <a:gd name="connsiteX64" fmla="*/ 1580322 w 9448647"/>
                <a:gd name="connsiteY64" fmla="*/ 1809456 h 6520604"/>
                <a:gd name="connsiteX65" fmla="*/ 1172817 w 9448647"/>
                <a:gd name="connsiteY65" fmla="*/ 1710065 h 6520604"/>
                <a:gd name="connsiteX66" fmla="*/ 1013791 w 9448647"/>
                <a:gd name="connsiteY66" fmla="*/ 1789578 h 6520604"/>
                <a:gd name="connsiteX67" fmla="*/ 815009 w 9448647"/>
                <a:gd name="connsiteY67" fmla="*/ 2107630 h 6520604"/>
                <a:gd name="connsiteX68" fmla="*/ 665922 w 9448647"/>
                <a:gd name="connsiteY68" fmla="*/ 2177204 h 6520604"/>
                <a:gd name="connsiteX69" fmla="*/ 467139 w 9448647"/>
                <a:gd name="connsiteY69" fmla="*/ 2207022 h 6520604"/>
                <a:gd name="connsiteX70" fmla="*/ 149087 w 9448647"/>
                <a:gd name="connsiteY70" fmla="*/ 2067874 h 6520604"/>
                <a:gd name="connsiteX71" fmla="*/ 9939 w 9448647"/>
                <a:gd name="connsiteY71" fmla="*/ 1819395 h 6520604"/>
                <a:gd name="connsiteX72" fmla="*/ 0 w 9448647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20792 w 9450275"/>
                <a:gd name="connsiteY34" fmla="*/ 5166123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09931 w 9450275"/>
                <a:gd name="connsiteY41" fmla="*/ 5864622 h 6520604"/>
                <a:gd name="connsiteX42" fmla="*/ 4939748 w 9450275"/>
                <a:gd name="connsiteY42" fmla="*/ 5874561 h 6520604"/>
                <a:gd name="connsiteX43" fmla="*/ 5108713 w 9450275"/>
                <a:gd name="connsiteY43" fmla="*/ 5954074 h 6520604"/>
                <a:gd name="connsiteX44" fmla="*/ 5068957 w 9450275"/>
                <a:gd name="connsiteY44" fmla="*/ 6142917 h 6520604"/>
                <a:gd name="connsiteX45" fmla="*/ 4880113 w 9450275"/>
                <a:gd name="connsiteY45" fmla="*/ 6292004 h 6520604"/>
                <a:gd name="connsiteX46" fmla="*/ 3816626 w 9450275"/>
                <a:gd name="connsiteY46" fmla="*/ 6520604 h 6520604"/>
                <a:gd name="connsiteX47" fmla="*/ 2604052 w 9450275"/>
                <a:gd name="connsiteY47" fmla="*/ 6272126 h 6520604"/>
                <a:gd name="connsiteX48" fmla="*/ 2484783 w 9450275"/>
                <a:gd name="connsiteY48" fmla="*/ 6033587 h 6520604"/>
                <a:gd name="connsiteX49" fmla="*/ 2554357 w 9450275"/>
                <a:gd name="connsiteY49" fmla="*/ 5874561 h 6520604"/>
                <a:gd name="connsiteX50" fmla="*/ 3091070 w 9450275"/>
                <a:gd name="connsiteY50" fmla="*/ 5695656 h 6520604"/>
                <a:gd name="connsiteX51" fmla="*/ 3200400 w 9450275"/>
                <a:gd name="connsiteY51" fmla="*/ 5467056 h 6520604"/>
                <a:gd name="connsiteX52" fmla="*/ 2822713 w 9450275"/>
                <a:gd name="connsiteY52" fmla="*/ 5168882 h 6520604"/>
                <a:gd name="connsiteX53" fmla="*/ 0 w 9450275"/>
                <a:gd name="connsiteY53" fmla="*/ 5178822 h 6520604"/>
                <a:gd name="connsiteX54" fmla="*/ 19878 w 9450275"/>
                <a:gd name="connsiteY54" fmla="*/ 3369900 h 6520604"/>
                <a:gd name="connsiteX55" fmla="*/ 168965 w 9450275"/>
                <a:gd name="connsiteY55" fmla="*/ 3131361 h 6520604"/>
                <a:gd name="connsiteX56" fmla="*/ 457200 w 9450275"/>
                <a:gd name="connsiteY56" fmla="*/ 3031969 h 6520604"/>
                <a:gd name="connsiteX57" fmla="*/ 755374 w 9450275"/>
                <a:gd name="connsiteY57" fmla="*/ 3111482 h 6520604"/>
                <a:gd name="connsiteX58" fmla="*/ 944217 w 9450275"/>
                <a:gd name="connsiteY58" fmla="*/ 3350022 h 6520604"/>
                <a:gd name="connsiteX59" fmla="*/ 1033670 w 9450275"/>
                <a:gd name="connsiteY59" fmla="*/ 3509048 h 6520604"/>
                <a:gd name="connsiteX60" fmla="*/ 1202635 w 9450275"/>
                <a:gd name="connsiteY60" fmla="*/ 3538865 h 6520604"/>
                <a:gd name="connsiteX61" fmla="*/ 1520687 w 9450275"/>
                <a:gd name="connsiteY61" fmla="*/ 3459352 h 6520604"/>
                <a:gd name="connsiteX62" fmla="*/ 1977887 w 9450275"/>
                <a:gd name="connsiteY62" fmla="*/ 2624465 h 6520604"/>
                <a:gd name="connsiteX63" fmla="*/ 1580322 w 9450275"/>
                <a:gd name="connsiteY63" fmla="*/ 1809456 h 6520604"/>
                <a:gd name="connsiteX64" fmla="*/ 1172817 w 9450275"/>
                <a:gd name="connsiteY64" fmla="*/ 1710065 h 6520604"/>
                <a:gd name="connsiteX65" fmla="*/ 1013791 w 9450275"/>
                <a:gd name="connsiteY65" fmla="*/ 1789578 h 6520604"/>
                <a:gd name="connsiteX66" fmla="*/ 815009 w 9450275"/>
                <a:gd name="connsiteY66" fmla="*/ 2107630 h 6520604"/>
                <a:gd name="connsiteX67" fmla="*/ 665922 w 9450275"/>
                <a:gd name="connsiteY67" fmla="*/ 2177204 h 6520604"/>
                <a:gd name="connsiteX68" fmla="*/ 467139 w 9450275"/>
                <a:gd name="connsiteY68" fmla="*/ 2207022 h 6520604"/>
                <a:gd name="connsiteX69" fmla="*/ 149087 w 9450275"/>
                <a:gd name="connsiteY69" fmla="*/ 2067874 h 6520604"/>
                <a:gd name="connsiteX70" fmla="*/ 9939 w 9450275"/>
                <a:gd name="connsiteY70" fmla="*/ 1819395 h 6520604"/>
                <a:gd name="connsiteX71" fmla="*/ 0 w 9450275"/>
                <a:gd name="connsiteY71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39748 w 9450275"/>
                <a:gd name="connsiteY41" fmla="*/ 5874561 h 6520604"/>
                <a:gd name="connsiteX42" fmla="*/ 5108713 w 9450275"/>
                <a:gd name="connsiteY42" fmla="*/ 5954074 h 6520604"/>
                <a:gd name="connsiteX43" fmla="*/ 5068957 w 9450275"/>
                <a:gd name="connsiteY43" fmla="*/ 6142917 h 6520604"/>
                <a:gd name="connsiteX44" fmla="*/ 4880113 w 9450275"/>
                <a:gd name="connsiteY44" fmla="*/ 6292004 h 6520604"/>
                <a:gd name="connsiteX45" fmla="*/ 3816626 w 9450275"/>
                <a:gd name="connsiteY45" fmla="*/ 6520604 h 6520604"/>
                <a:gd name="connsiteX46" fmla="*/ 2604052 w 9450275"/>
                <a:gd name="connsiteY46" fmla="*/ 6272126 h 6520604"/>
                <a:gd name="connsiteX47" fmla="*/ 2484783 w 9450275"/>
                <a:gd name="connsiteY47" fmla="*/ 6033587 h 6520604"/>
                <a:gd name="connsiteX48" fmla="*/ 2554357 w 9450275"/>
                <a:gd name="connsiteY48" fmla="*/ 5874561 h 6520604"/>
                <a:gd name="connsiteX49" fmla="*/ 3091070 w 9450275"/>
                <a:gd name="connsiteY49" fmla="*/ 5695656 h 6520604"/>
                <a:gd name="connsiteX50" fmla="*/ 3200400 w 9450275"/>
                <a:gd name="connsiteY50" fmla="*/ 5467056 h 6520604"/>
                <a:gd name="connsiteX51" fmla="*/ 2822713 w 9450275"/>
                <a:gd name="connsiteY51" fmla="*/ 5168882 h 6520604"/>
                <a:gd name="connsiteX52" fmla="*/ 0 w 9450275"/>
                <a:gd name="connsiteY52" fmla="*/ 5178822 h 6520604"/>
                <a:gd name="connsiteX53" fmla="*/ 19878 w 9450275"/>
                <a:gd name="connsiteY53" fmla="*/ 3369900 h 6520604"/>
                <a:gd name="connsiteX54" fmla="*/ 168965 w 9450275"/>
                <a:gd name="connsiteY54" fmla="*/ 3131361 h 6520604"/>
                <a:gd name="connsiteX55" fmla="*/ 457200 w 9450275"/>
                <a:gd name="connsiteY55" fmla="*/ 3031969 h 6520604"/>
                <a:gd name="connsiteX56" fmla="*/ 755374 w 9450275"/>
                <a:gd name="connsiteY56" fmla="*/ 3111482 h 6520604"/>
                <a:gd name="connsiteX57" fmla="*/ 944217 w 9450275"/>
                <a:gd name="connsiteY57" fmla="*/ 3350022 h 6520604"/>
                <a:gd name="connsiteX58" fmla="*/ 1033670 w 9450275"/>
                <a:gd name="connsiteY58" fmla="*/ 3509048 h 6520604"/>
                <a:gd name="connsiteX59" fmla="*/ 1202635 w 9450275"/>
                <a:gd name="connsiteY59" fmla="*/ 3538865 h 6520604"/>
                <a:gd name="connsiteX60" fmla="*/ 1520687 w 9450275"/>
                <a:gd name="connsiteY60" fmla="*/ 3459352 h 6520604"/>
                <a:gd name="connsiteX61" fmla="*/ 1977887 w 9450275"/>
                <a:gd name="connsiteY61" fmla="*/ 2624465 h 6520604"/>
                <a:gd name="connsiteX62" fmla="*/ 1580322 w 9450275"/>
                <a:gd name="connsiteY62" fmla="*/ 1809456 h 6520604"/>
                <a:gd name="connsiteX63" fmla="*/ 1172817 w 9450275"/>
                <a:gd name="connsiteY63" fmla="*/ 1710065 h 6520604"/>
                <a:gd name="connsiteX64" fmla="*/ 1013791 w 9450275"/>
                <a:gd name="connsiteY64" fmla="*/ 1789578 h 6520604"/>
                <a:gd name="connsiteX65" fmla="*/ 815009 w 9450275"/>
                <a:gd name="connsiteY65" fmla="*/ 2107630 h 6520604"/>
                <a:gd name="connsiteX66" fmla="*/ 665922 w 9450275"/>
                <a:gd name="connsiteY66" fmla="*/ 2177204 h 6520604"/>
                <a:gd name="connsiteX67" fmla="*/ 467139 w 9450275"/>
                <a:gd name="connsiteY67" fmla="*/ 2207022 h 6520604"/>
                <a:gd name="connsiteX68" fmla="*/ 149087 w 9450275"/>
                <a:gd name="connsiteY68" fmla="*/ 2067874 h 6520604"/>
                <a:gd name="connsiteX69" fmla="*/ 9939 w 9450275"/>
                <a:gd name="connsiteY69" fmla="*/ 1819395 h 6520604"/>
                <a:gd name="connsiteX70" fmla="*/ 0 w 9450275"/>
                <a:gd name="connsiteY70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5108713 w 9450275"/>
                <a:gd name="connsiteY41" fmla="*/ 5954074 h 6520604"/>
                <a:gd name="connsiteX42" fmla="*/ 5068957 w 9450275"/>
                <a:gd name="connsiteY42" fmla="*/ 6142917 h 6520604"/>
                <a:gd name="connsiteX43" fmla="*/ 4880113 w 9450275"/>
                <a:gd name="connsiteY43" fmla="*/ 6292004 h 6520604"/>
                <a:gd name="connsiteX44" fmla="*/ 3816626 w 9450275"/>
                <a:gd name="connsiteY44" fmla="*/ 6520604 h 6520604"/>
                <a:gd name="connsiteX45" fmla="*/ 2604052 w 9450275"/>
                <a:gd name="connsiteY45" fmla="*/ 6272126 h 6520604"/>
                <a:gd name="connsiteX46" fmla="*/ 2484783 w 9450275"/>
                <a:gd name="connsiteY46" fmla="*/ 6033587 h 6520604"/>
                <a:gd name="connsiteX47" fmla="*/ 2554357 w 9450275"/>
                <a:gd name="connsiteY47" fmla="*/ 5874561 h 6520604"/>
                <a:gd name="connsiteX48" fmla="*/ 3091070 w 9450275"/>
                <a:gd name="connsiteY48" fmla="*/ 5695656 h 6520604"/>
                <a:gd name="connsiteX49" fmla="*/ 3200400 w 9450275"/>
                <a:gd name="connsiteY49" fmla="*/ 5467056 h 6520604"/>
                <a:gd name="connsiteX50" fmla="*/ 2822713 w 9450275"/>
                <a:gd name="connsiteY50" fmla="*/ 5168882 h 6520604"/>
                <a:gd name="connsiteX51" fmla="*/ 0 w 9450275"/>
                <a:gd name="connsiteY51" fmla="*/ 5178822 h 6520604"/>
                <a:gd name="connsiteX52" fmla="*/ 19878 w 9450275"/>
                <a:gd name="connsiteY52" fmla="*/ 3369900 h 6520604"/>
                <a:gd name="connsiteX53" fmla="*/ 168965 w 9450275"/>
                <a:gd name="connsiteY53" fmla="*/ 3131361 h 6520604"/>
                <a:gd name="connsiteX54" fmla="*/ 457200 w 9450275"/>
                <a:gd name="connsiteY54" fmla="*/ 3031969 h 6520604"/>
                <a:gd name="connsiteX55" fmla="*/ 755374 w 9450275"/>
                <a:gd name="connsiteY55" fmla="*/ 3111482 h 6520604"/>
                <a:gd name="connsiteX56" fmla="*/ 944217 w 9450275"/>
                <a:gd name="connsiteY56" fmla="*/ 3350022 h 6520604"/>
                <a:gd name="connsiteX57" fmla="*/ 1033670 w 9450275"/>
                <a:gd name="connsiteY57" fmla="*/ 3509048 h 6520604"/>
                <a:gd name="connsiteX58" fmla="*/ 1202635 w 9450275"/>
                <a:gd name="connsiteY58" fmla="*/ 3538865 h 6520604"/>
                <a:gd name="connsiteX59" fmla="*/ 1520687 w 9450275"/>
                <a:gd name="connsiteY59" fmla="*/ 3459352 h 6520604"/>
                <a:gd name="connsiteX60" fmla="*/ 1977887 w 9450275"/>
                <a:gd name="connsiteY60" fmla="*/ 2624465 h 6520604"/>
                <a:gd name="connsiteX61" fmla="*/ 1580322 w 9450275"/>
                <a:gd name="connsiteY61" fmla="*/ 1809456 h 6520604"/>
                <a:gd name="connsiteX62" fmla="*/ 1172817 w 9450275"/>
                <a:gd name="connsiteY62" fmla="*/ 1710065 h 6520604"/>
                <a:gd name="connsiteX63" fmla="*/ 1013791 w 9450275"/>
                <a:gd name="connsiteY63" fmla="*/ 1789578 h 6520604"/>
                <a:gd name="connsiteX64" fmla="*/ 815009 w 9450275"/>
                <a:gd name="connsiteY64" fmla="*/ 2107630 h 6520604"/>
                <a:gd name="connsiteX65" fmla="*/ 665922 w 9450275"/>
                <a:gd name="connsiteY65" fmla="*/ 2177204 h 6520604"/>
                <a:gd name="connsiteX66" fmla="*/ 467139 w 9450275"/>
                <a:gd name="connsiteY66" fmla="*/ 2207022 h 6520604"/>
                <a:gd name="connsiteX67" fmla="*/ 149087 w 9450275"/>
                <a:gd name="connsiteY67" fmla="*/ 2067874 h 6520604"/>
                <a:gd name="connsiteX68" fmla="*/ 9939 w 9450275"/>
                <a:gd name="connsiteY68" fmla="*/ 1819395 h 6520604"/>
                <a:gd name="connsiteX69" fmla="*/ 0 w 9450275"/>
                <a:gd name="connsiteY69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49738 w 9450275"/>
                <a:gd name="connsiteY41" fmla="*/ 6134641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490252"/>
                <a:gd name="connsiteX1" fmla="*/ 2812774 w 9450275"/>
                <a:gd name="connsiteY1" fmla="*/ 30352 h 6490252"/>
                <a:gd name="connsiteX2" fmla="*/ 3070534 w 9450275"/>
                <a:gd name="connsiteY2" fmla="*/ 108767 h 6490252"/>
                <a:gd name="connsiteX3" fmla="*/ 3180522 w 9450275"/>
                <a:gd name="connsiteY3" fmla="*/ 338465 h 6490252"/>
                <a:gd name="connsiteX4" fmla="*/ 3043076 w 9450275"/>
                <a:gd name="connsiteY4" fmla="*/ 544427 h 6490252"/>
                <a:gd name="connsiteX5" fmla="*/ 2656768 w 9450275"/>
                <a:gd name="connsiteY5" fmla="*/ 647142 h 6490252"/>
                <a:gd name="connsiteX6" fmla="*/ 2486485 w 9450275"/>
                <a:gd name="connsiteY6" fmla="*/ 782967 h 6490252"/>
                <a:gd name="connsiteX7" fmla="*/ 2526627 w 9450275"/>
                <a:gd name="connsiteY7" fmla="*/ 971810 h 6490252"/>
                <a:gd name="connsiteX8" fmla="*/ 2744244 w 9450275"/>
                <a:gd name="connsiteY8" fmla="*/ 1144097 h 6490252"/>
                <a:gd name="connsiteX9" fmla="*/ 3833758 w 9450275"/>
                <a:gd name="connsiteY9" fmla="*/ 1330746 h 6490252"/>
                <a:gd name="connsiteX10" fmla="*/ 4954792 w 9450275"/>
                <a:gd name="connsiteY10" fmla="*/ 1078944 h 6490252"/>
                <a:gd name="connsiteX11" fmla="*/ 5104924 w 9450275"/>
                <a:gd name="connsiteY11" fmla="*/ 825482 h 6490252"/>
                <a:gd name="connsiteX12" fmla="*/ 4927062 w 9450275"/>
                <a:gd name="connsiteY12" fmla="*/ 665357 h 6490252"/>
                <a:gd name="connsiteX13" fmla="*/ 4508961 w 9450275"/>
                <a:gd name="connsiteY13" fmla="*/ 526774 h 6490252"/>
                <a:gd name="connsiteX14" fmla="*/ 4391008 w 9450275"/>
                <a:gd name="connsiteY14" fmla="*/ 348404 h 6490252"/>
                <a:gd name="connsiteX15" fmla="*/ 4503085 w 9450275"/>
                <a:gd name="connsiteY15" fmla="*/ 98293 h 6490252"/>
                <a:gd name="connsiteX16" fmla="*/ 4811583 w 9450275"/>
                <a:gd name="connsiteY16" fmla="*/ 1662 h 6490252"/>
                <a:gd name="connsiteX17" fmla="*/ 7521176 w 9450275"/>
                <a:gd name="connsiteY17" fmla="*/ 0 h 6490252"/>
                <a:gd name="connsiteX18" fmla="*/ 7533861 w 9450275"/>
                <a:gd name="connsiteY18" fmla="*/ 1849213 h 6490252"/>
                <a:gd name="connsiteX19" fmla="*/ 7613374 w 9450275"/>
                <a:gd name="connsiteY19" fmla="*/ 2038056 h 6490252"/>
                <a:gd name="connsiteX20" fmla="*/ 7991061 w 9450275"/>
                <a:gd name="connsiteY20" fmla="*/ 2162309 h 6490252"/>
                <a:gd name="connsiteX21" fmla="*/ 8301534 w 9450275"/>
                <a:gd name="connsiteY21" fmla="*/ 2044703 h 6490252"/>
                <a:gd name="connsiteX22" fmla="*/ 8568188 w 9450275"/>
                <a:gd name="connsiteY22" fmla="*/ 1692412 h 6490252"/>
                <a:gd name="connsiteX23" fmla="*/ 8953454 w 9450275"/>
                <a:gd name="connsiteY23" fmla="*/ 1708967 h 6490252"/>
                <a:gd name="connsiteX24" fmla="*/ 9357827 w 9450275"/>
                <a:gd name="connsiteY24" fmla="*/ 2111487 h 6490252"/>
                <a:gd name="connsiteX25" fmla="*/ 9447939 w 9450275"/>
                <a:gd name="connsiteY25" fmla="*/ 2567589 h 6490252"/>
                <a:gd name="connsiteX26" fmla="*/ 9245752 w 9450275"/>
                <a:gd name="connsiteY26" fmla="*/ 3194318 h 6490252"/>
                <a:gd name="connsiteX27" fmla="*/ 8909909 w 9450275"/>
                <a:gd name="connsiteY27" fmla="*/ 3447217 h 6490252"/>
                <a:gd name="connsiteX28" fmla="*/ 8639850 w 9450275"/>
                <a:gd name="connsiteY28" fmla="*/ 3485313 h 6490252"/>
                <a:gd name="connsiteX29" fmla="*/ 8440296 w 9450275"/>
                <a:gd name="connsiteY29" fmla="*/ 3345095 h 6490252"/>
                <a:gd name="connsiteX30" fmla="*/ 8289236 w 9450275"/>
                <a:gd name="connsiteY30" fmla="*/ 3102107 h 6490252"/>
                <a:gd name="connsiteX31" fmla="*/ 7953006 w 9450275"/>
                <a:gd name="connsiteY31" fmla="*/ 2994438 h 6490252"/>
                <a:gd name="connsiteX32" fmla="*/ 7568785 w 9450275"/>
                <a:gd name="connsiteY32" fmla="*/ 3149043 h 6490252"/>
                <a:gd name="connsiteX33" fmla="*/ 7516343 w 9450275"/>
                <a:gd name="connsiteY33" fmla="*/ 3343939 h 6490252"/>
                <a:gd name="connsiteX34" fmla="*/ 7534521 w 9450275"/>
                <a:gd name="connsiteY34" fmla="*/ 5146808 h 6490252"/>
                <a:gd name="connsiteX35" fmla="*/ 4882858 w 9450275"/>
                <a:gd name="connsiteY35" fmla="*/ 5160605 h 6490252"/>
                <a:gd name="connsiteX36" fmla="*/ 4478758 w 9450275"/>
                <a:gd name="connsiteY36" fmla="*/ 5278776 h 6490252"/>
                <a:gd name="connsiteX37" fmla="*/ 4383157 w 9450275"/>
                <a:gd name="connsiteY37" fmla="*/ 5496874 h 6490252"/>
                <a:gd name="connsiteX38" fmla="*/ 4553166 w 9450275"/>
                <a:gd name="connsiteY38" fmla="*/ 5710016 h 6490252"/>
                <a:gd name="connsiteX39" fmla="*/ 4874847 w 9450275"/>
                <a:gd name="connsiteY39" fmla="*/ 5800567 h 6490252"/>
                <a:gd name="connsiteX40" fmla="*/ 5103221 w 9450275"/>
                <a:gd name="connsiteY40" fmla="*/ 5954075 h 6490252"/>
                <a:gd name="connsiteX41" fmla="*/ 5049738 w 9450275"/>
                <a:gd name="connsiteY41" fmla="*/ 6134641 h 6490252"/>
                <a:gd name="connsiteX42" fmla="*/ 4863639 w 9450275"/>
                <a:gd name="connsiteY42" fmla="*/ 6280967 h 6490252"/>
                <a:gd name="connsiteX43" fmla="*/ 3756221 w 9450275"/>
                <a:gd name="connsiteY43" fmla="*/ 6490252 h 6490252"/>
                <a:gd name="connsiteX44" fmla="*/ 2604052 w 9450275"/>
                <a:gd name="connsiteY44" fmla="*/ 6272126 h 6490252"/>
                <a:gd name="connsiteX45" fmla="*/ 2484783 w 9450275"/>
                <a:gd name="connsiteY45" fmla="*/ 6033587 h 6490252"/>
                <a:gd name="connsiteX46" fmla="*/ 2554357 w 9450275"/>
                <a:gd name="connsiteY46" fmla="*/ 5874561 h 6490252"/>
                <a:gd name="connsiteX47" fmla="*/ 3091070 w 9450275"/>
                <a:gd name="connsiteY47" fmla="*/ 5695656 h 6490252"/>
                <a:gd name="connsiteX48" fmla="*/ 3200400 w 9450275"/>
                <a:gd name="connsiteY48" fmla="*/ 5467056 h 6490252"/>
                <a:gd name="connsiteX49" fmla="*/ 2822713 w 9450275"/>
                <a:gd name="connsiteY49" fmla="*/ 5168882 h 6490252"/>
                <a:gd name="connsiteX50" fmla="*/ 0 w 9450275"/>
                <a:gd name="connsiteY50" fmla="*/ 5178822 h 6490252"/>
                <a:gd name="connsiteX51" fmla="*/ 19878 w 9450275"/>
                <a:gd name="connsiteY51" fmla="*/ 3369900 h 6490252"/>
                <a:gd name="connsiteX52" fmla="*/ 168965 w 9450275"/>
                <a:gd name="connsiteY52" fmla="*/ 3131361 h 6490252"/>
                <a:gd name="connsiteX53" fmla="*/ 457200 w 9450275"/>
                <a:gd name="connsiteY53" fmla="*/ 3031969 h 6490252"/>
                <a:gd name="connsiteX54" fmla="*/ 755374 w 9450275"/>
                <a:gd name="connsiteY54" fmla="*/ 3111482 h 6490252"/>
                <a:gd name="connsiteX55" fmla="*/ 944217 w 9450275"/>
                <a:gd name="connsiteY55" fmla="*/ 3350022 h 6490252"/>
                <a:gd name="connsiteX56" fmla="*/ 1033670 w 9450275"/>
                <a:gd name="connsiteY56" fmla="*/ 3509048 h 6490252"/>
                <a:gd name="connsiteX57" fmla="*/ 1202635 w 9450275"/>
                <a:gd name="connsiteY57" fmla="*/ 3538865 h 6490252"/>
                <a:gd name="connsiteX58" fmla="*/ 1520687 w 9450275"/>
                <a:gd name="connsiteY58" fmla="*/ 3459352 h 6490252"/>
                <a:gd name="connsiteX59" fmla="*/ 1977887 w 9450275"/>
                <a:gd name="connsiteY59" fmla="*/ 2624465 h 6490252"/>
                <a:gd name="connsiteX60" fmla="*/ 1580322 w 9450275"/>
                <a:gd name="connsiteY60" fmla="*/ 1809456 h 6490252"/>
                <a:gd name="connsiteX61" fmla="*/ 1172817 w 9450275"/>
                <a:gd name="connsiteY61" fmla="*/ 1710065 h 6490252"/>
                <a:gd name="connsiteX62" fmla="*/ 1013791 w 9450275"/>
                <a:gd name="connsiteY62" fmla="*/ 1789578 h 6490252"/>
                <a:gd name="connsiteX63" fmla="*/ 815009 w 9450275"/>
                <a:gd name="connsiteY63" fmla="*/ 2107630 h 6490252"/>
                <a:gd name="connsiteX64" fmla="*/ 665922 w 9450275"/>
                <a:gd name="connsiteY64" fmla="*/ 2177204 h 6490252"/>
                <a:gd name="connsiteX65" fmla="*/ 467139 w 9450275"/>
                <a:gd name="connsiteY65" fmla="*/ 2207022 h 6490252"/>
                <a:gd name="connsiteX66" fmla="*/ 149087 w 9450275"/>
                <a:gd name="connsiteY66" fmla="*/ 2067874 h 6490252"/>
                <a:gd name="connsiteX67" fmla="*/ 9939 w 9450275"/>
                <a:gd name="connsiteY67" fmla="*/ 1819395 h 6490252"/>
                <a:gd name="connsiteX68" fmla="*/ 0 w 9450275"/>
                <a:gd name="connsiteY68" fmla="*/ 30352 h 6490252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656"/>
                <a:gd name="connsiteX1" fmla="*/ 2812774 w 9450275"/>
                <a:gd name="connsiteY1" fmla="*/ 30352 h 6490656"/>
                <a:gd name="connsiteX2" fmla="*/ 3070534 w 9450275"/>
                <a:gd name="connsiteY2" fmla="*/ 108767 h 6490656"/>
                <a:gd name="connsiteX3" fmla="*/ 3180522 w 9450275"/>
                <a:gd name="connsiteY3" fmla="*/ 338465 h 6490656"/>
                <a:gd name="connsiteX4" fmla="*/ 3043076 w 9450275"/>
                <a:gd name="connsiteY4" fmla="*/ 544427 h 6490656"/>
                <a:gd name="connsiteX5" fmla="*/ 2656768 w 9450275"/>
                <a:gd name="connsiteY5" fmla="*/ 647142 h 6490656"/>
                <a:gd name="connsiteX6" fmla="*/ 2486485 w 9450275"/>
                <a:gd name="connsiteY6" fmla="*/ 782967 h 6490656"/>
                <a:gd name="connsiteX7" fmla="*/ 2526627 w 9450275"/>
                <a:gd name="connsiteY7" fmla="*/ 971810 h 6490656"/>
                <a:gd name="connsiteX8" fmla="*/ 2744244 w 9450275"/>
                <a:gd name="connsiteY8" fmla="*/ 1144097 h 6490656"/>
                <a:gd name="connsiteX9" fmla="*/ 3833758 w 9450275"/>
                <a:gd name="connsiteY9" fmla="*/ 1330746 h 6490656"/>
                <a:gd name="connsiteX10" fmla="*/ 4954792 w 9450275"/>
                <a:gd name="connsiteY10" fmla="*/ 1078944 h 6490656"/>
                <a:gd name="connsiteX11" fmla="*/ 5104924 w 9450275"/>
                <a:gd name="connsiteY11" fmla="*/ 825482 h 6490656"/>
                <a:gd name="connsiteX12" fmla="*/ 4927062 w 9450275"/>
                <a:gd name="connsiteY12" fmla="*/ 665357 h 6490656"/>
                <a:gd name="connsiteX13" fmla="*/ 4508961 w 9450275"/>
                <a:gd name="connsiteY13" fmla="*/ 526774 h 6490656"/>
                <a:gd name="connsiteX14" fmla="*/ 4391008 w 9450275"/>
                <a:gd name="connsiteY14" fmla="*/ 348404 h 6490656"/>
                <a:gd name="connsiteX15" fmla="*/ 4503085 w 9450275"/>
                <a:gd name="connsiteY15" fmla="*/ 98293 h 6490656"/>
                <a:gd name="connsiteX16" fmla="*/ 4811583 w 9450275"/>
                <a:gd name="connsiteY16" fmla="*/ 1662 h 6490656"/>
                <a:gd name="connsiteX17" fmla="*/ 7521176 w 9450275"/>
                <a:gd name="connsiteY17" fmla="*/ 0 h 6490656"/>
                <a:gd name="connsiteX18" fmla="*/ 7533861 w 9450275"/>
                <a:gd name="connsiteY18" fmla="*/ 1849213 h 6490656"/>
                <a:gd name="connsiteX19" fmla="*/ 7613374 w 9450275"/>
                <a:gd name="connsiteY19" fmla="*/ 2038056 h 6490656"/>
                <a:gd name="connsiteX20" fmla="*/ 7991061 w 9450275"/>
                <a:gd name="connsiteY20" fmla="*/ 2162309 h 6490656"/>
                <a:gd name="connsiteX21" fmla="*/ 8301534 w 9450275"/>
                <a:gd name="connsiteY21" fmla="*/ 2044703 h 6490656"/>
                <a:gd name="connsiteX22" fmla="*/ 8568188 w 9450275"/>
                <a:gd name="connsiteY22" fmla="*/ 1692412 h 6490656"/>
                <a:gd name="connsiteX23" fmla="*/ 8953454 w 9450275"/>
                <a:gd name="connsiteY23" fmla="*/ 1708967 h 6490656"/>
                <a:gd name="connsiteX24" fmla="*/ 9357827 w 9450275"/>
                <a:gd name="connsiteY24" fmla="*/ 2111487 h 6490656"/>
                <a:gd name="connsiteX25" fmla="*/ 9447939 w 9450275"/>
                <a:gd name="connsiteY25" fmla="*/ 2567589 h 6490656"/>
                <a:gd name="connsiteX26" fmla="*/ 9245752 w 9450275"/>
                <a:gd name="connsiteY26" fmla="*/ 3194318 h 6490656"/>
                <a:gd name="connsiteX27" fmla="*/ 8909909 w 9450275"/>
                <a:gd name="connsiteY27" fmla="*/ 3447217 h 6490656"/>
                <a:gd name="connsiteX28" fmla="*/ 8639850 w 9450275"/>
                <a:gd name="connsiteY28" fmla="*/ 3485313 h 6490656"/>
                <a:gd name="connsiteX29" fmla="*/ 8440296 w 9450275"/>
                <a:gd name="connsiteY29" fmla="*/ 3345095 h 6490656"/>
                <a:gd name="connsiteX30" fmla="*/ 8289236 w 9450275"/>
                <a:gd name="connsiteY30" fmla="*/ 3102107 h 6490656"/>
                <a:gd name="connsiteX31" fmla="*/ 7953006 w 9450275"/>
                <a:gd name="connsiteY31" fmla="*/ 2994438 h 6490656"/>
                <a:gd name="connsiteX32" fmla="*/ 7568785 w 9450275"/>
                <a:gd name="connsiteY32" fmla="*/ 3149043 h 6490656"/>
                <a:gd name="connsiteX33" fmla="*/ 7516343 w 9450275"/>
                <a:gd name="connsiteY33" fmla="*/ 3343939 h 6490656"/>
                <a:gd name="connsiteX34" fmla="*/ 7534521 w 9450275"/>
                <a:gd name="connsiteY34" fmla="*/ 5146808 h 6490656"/>
                <a:gd name="connsiteX35" fmla="*/ 4882858 w 9450275"/>
                <a:gd name="connsiteY35" fmla="*/ 5160605 h 6490656"/>
                <a:gd name="connsiteX36" fmla="*/ 4478758 w 9450275"/>
                <a:gd name="connsiteY36" fmla="*/ 5278776 h 6490656"/>
                <a:gd name="connsiteX37" fmla="*/ 4383157 w 9450275"/>
                <a:gd name="connsiteY37" fmla="*/ 5496874 h 6490656"/>
                <a:gd name="connsiteX38" fmla="*/ 4553166 w 9450275"/>
                <a:gd name="connsiteY38" fmla="*/ 5710016 h 6490656"/>
                <a:gd name="connsiteX39" fmla="*/ 4874847 w 9450275"/>
                <a:gd name="connsiteY39" fmla="*/ 5800567 h 6490656"/>
                <a:gd name="connsiteX40" fmla="*/ 5103221 w 9450275"/>
                <a:gd name="connsiteY40" fmla="*/ 5954075 h 6490656"/>
                <a:gd name="connsiteX41" fmla="*/ 5049738 w 9450275"/>
                <a:gd name="connsiteY41" fmla="*/ 6134641 h 6490656"/>
                <a:gd name="connsiteX42" fmla="*/ 4627508 w 9450275"/>
                <a:gd name="connsiteY42" fmla="*/ 6366505 h 6490656"/>
                <a:gd name="connsiteX43" fmla="*/ 3756221 w 9450275"/>
                <a:gd name="connsiteY43" fmla="*/ 6490252 h 6490656"/>
                <a:gd name="connsiteX44" fmla="*/ 2604052 w 9450275"/>
                <a:gd name="connsiteY44" fmla="*/ 6272126 h 6490656"/>
                <a:gd name="connsiteX45" fmla="*/ 2484783 w 9450275"/>
                <a:gd name="connsiteY45" fmla="*/ 6033587 h 6490656"/>
                <a:gd name="connsiteX46" fmla="*/ 2554357 w 9450275"/>
                <a:gd name="connsiteY46" fmla="*/ 5874561 h 6490656"/>
                <a:gd name="connsiteX47" fmla="*/ 3091070 w 9450275"/>
                <a:gd name="connsiteY47" fmla="*/ 5695656 h 6490656"/>
                <a:gd name="connsiteX48" fmla="*/ 3200400 w 9450275"/>
                <a:gd name="connsiteY48" fmla="*/ 5467056 h 6490656"/>
                <a:gd name="connsiteX49" fmla="*/ 2822713 w 9450275"/>
                <a:gd name="connsiteY49" fmla="*/ 5168882 h 6490656"/>
                <a:gd name="connsiteX50" fmla="*/ 0 w 9450275"/>
                <a:gd name="connsiteY50" fmla="*/ 5178822 h 6490656"/>
                <a:gd name="connsiteX51" fmla="*/ 19878 w 9450275"/>
                <a:gd name="connsiteY51" fmla="*/ 3369900 h 6490656"/>
                <a:gd name="connsiteX52" fmla="*/ 168965 w 9450275"/>
                <a:gd name="connsiteY52" fmla="*/ 3131361 h 6490656"/>
                <a:gd name="connsiteX53" fmla="*/ 457200 w 9450275"/>
                <a:gd name="connsiteY53" fmla="*/ 3031969 h 6490656"/>
                <a:gd name="connsiteX54" fmla="*/ 755374 w 9450275"/>
                <a:gd name="connsiteY54" fmla="*/ 3111482 h 6490656"/>
                <a:gd name="connsiteX55" fmla="*/ 944217 w 9450275"/>
                <a:gd name="connsiteY55" fmla="*/ 3350022 h 6490656"/>
                <a:gd name="connsiteX56" fmla="*/ 1033670 w 9450275"/>
                <a:gd name="connsiteY56" fmla="*/ 3509048 h 6490656"/>
                <a:gd name="connsiteX57" fmla="*/ 1202635 w 9450275"/>
                <a:gd name="connsiteY57" fmla="*/ 3538865 h 6490656"/>
                <a:gd name="connsiteX58" fmla="*/ 1520687 w 9450275"/>
                <a:gd name="connsiteY58" fmla="*/ 3459352 h 6490656"/>
                <a:gd name="connsiteX59" fmla="*/ 1977887 w 9450275"/>
                <a:gd name="connsiteY59" fmla="*/ 2624465 h 6490656"/>
                <a:gd name="connsiteX60" fmla="*/ 1580322 w 9450275"/>
                <a:gd name="connsiteY60" fmla="*/ 1809456 h 6490656"/>
                <a:gd name="connsiteX61" fmla="*/ 1172817 w 9450275"/>
                <a:gd name="connsiteY61" fmla="*/ 1710065 h 6490656"/>
                <a:gd name="connsiteX62" fmla="*/ 1013791 w 9450275"/>
                <a:gd name="connsiteY62" fmla="*/ 1789578 h 6490656"/>
                <a:gd name="connsiteX63" fmla="*/ 815009 w 9450275"/>
                <a:gd name="connsiteY63" fmla="*/ 2107630 h 6490656"/>
                <a:gd name="connsiteX64" fmla="*/ 665922 w 9450275"/>
                <a:gd name="connsiteY64" fmla="*/ 2177204 h 6490656"/>
                <a:gd name="connsiteX65" fmla="*/ 467139 w 9450275"/>
                <a:gd name="connsiteY65" fmla="*/ 2207022 h 6490656"/>
                <a:gd name="connsiteX66" fmla="*/ 149087 w 9450275"/>
                <a:gd name="connsiteY66" fmla="*/ 2067874 h 6490656"/>
                <a:gd name="connsiteX67" fmla="*/ 9939 w 9450275"/>
                <a:gd name="connsiteY67" fmla="*/ 1819395 h 6490656"/>
                <a:gd name="connsiteX68" fmla="*/ 0 w 9450275"/>
                <a:gd name="connsiteY68" fmla="*/ 30352 h 6490656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604052 w 9450275"/>
                <a:gd name="connsiteY44" fmla="*/ 6272126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149087 w 9450275"/>
                <a:gd name="connsiteY65" fmla="*/ 2067874 h 6490838"/>
                <a:gd name="connsiteX66" fmla="*/ 9939 w 9450275"/>
                <a:gd name="connsiteY66" fmla="*/ 1819395 h 6490838"/>
                <a:gd name="connsiteX67" fmla="*/ 0 w 9450275"/>
                <a:gd name="connsiteY67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450275" h="6490838">
                  <a:moveTo>
                    <a:pt x="0" y="30352"/>
                  </a:moveTo>
                  <a:lnTo>
                    <a:pt x="2812774" y="30352"/>
                  </a:lnTo>
                  <a:cubicBezTo>
                    <a:pt x="2993878" y="40854"/>
                    <a:pt x="3012987" y="56875"/>
                    <a:pt x="3070534" y="108767"/>
                  </a:cubicBezTo>
                  <a:cubicBezTo>
                    <a:pt x="3143806" y="178896"/>
                    <a:pt x="3178638" y="202115"/>
                    <a:pt x="3180522" y="338465"/>
                  </a:cubicBezTo>
                  <a:cubicBezTo>
                    <a:pt x="3186875" y="449428"/>
                    <a:pt x="3135569" y="458297"/>
                    <a:pt x="3043076" y="544427"/>
                  </a:cubicBezTo>
                  <a:cubicBezTo>
                    <a:pt x="2885933" y="598899"/>
                    <a:pt x="2769979" y="606466"/>
                    <a:pt x="2656768" y="647142"/>
                  </a:cubicBezTo>
                  <a:cubicBezTo>
                    <a:pt x="2567059" y="679540"/>
                    <a:pt x="2513043" y="711939"/>
                    <a:pt x="2486485" y="782967"/>
                  </a:cubicBezTo>
                  <a:cubicBezTo>
                    <a:pt x="2476070" y="857871"/>
                    <a:pt x="2484874" y="913461"/>
                    <a:pt x="2526627" y="971810"/>
                  </a:cubicBezTo>
                  <a:cubicBezTo>
                    <a:pt x="2614724" y="1052233"/>
                    <a:pt x="2642417" y="1088507"/>
                    <a:pt x="2744244" y="1144097"/>
                  </a:cubicBezTo>
                  <a:cubicBezTo>
                    <a:pt x="3089111" y="1275295"/>
                    <a:pt x="3403773" y="1309917"/>
                    <a:pt x="3833758" y="1330746"/>
                  </a:cubicBezTo>
                  <a:cubicBezTo>
                    <a:pt x="4465533" y="1307516"/>
                    <a:pt x="4603082" y="1245657"/>
                    <a:pt x="4954792" y="1078944"/>
                  </a:cubicBezTo>
                  <a:cubicBezTo>
                    <a:pt x="5078054" y="997217"/>
                    <a:pt x="5107965" y="918247"/>
                    <a:pt x="5104924" y="825482"/>
                  </a:cubicBezTo>
                  <a:cubicBezTo>
                    <a:pt x="5087737" y="704046"/>
                    <a:pt x="5004654" y="706775"/>
                    <a:pt x="4927062" y="665357"/>
                  </a:cubicBezTo>
                  <a:cubicBezTo>
                    <a:pt x="4787695" y="619163"/>
                    <a:pt x="4648328" y="584005"/>
                    <a:pt x="4508961" y="526774"/>
                  </a:cubicBezTo>
                  <a:cubicBezTo>
                    <a:pt x="4430288" y="467317"/>
                    <a:pt x="4395547" y="421657"/>
                    <a:pt x="4391008" y="348404"/>
                  </a:cubicBezTo>
                  <a:cubicBezTo>
                    <a:pt x="4396334" y="204330"/>
                    <a:pt x="4434609" y="167867"/>
                    <a:pt x="4503085" y="98293"/>
                  </a:cubicBezTo>
                  <a:cubicBezTo>
                    <a:pt x="4605003" y="32051"/>
                    <a:pt x="4709666" y="1682"/>
                    <a:pt x="4811583" y="1662"/>
                  </a:cubicBezTo>
                  <a:lnTo>
                    <a:pt x="7521176" y="0"/>
                  </a:lnTo>
                  <a:cubicBezTo>
                    <a:pt x="7525404" y="616404"/>
                    <a:pt x="7529633" y="1232809"/>
                    <a:pt x="7533861" y="1849213"/>
                  </a:cubicBezTo>
                  <a:cubicBezTo>
                    <a:pt x="7538399" y="1939755"/>
                    <a:pt x="7559413" y="1986146"/>
                    <a:pt x="7613374" y="2038056"/>
                  </a:cubicBezTo>
                  <a:cubicBezTo>
                    <a:pt x="7720051" y="2129141"/>
                    <a:pt x="7859674" y="2170558"/>
                    <a:pt x="7991061" y="2162309"/>
                  </a:cubicBezTo>
                  <a:cubicBezTo>
                    <a:pt x="8128416" y="2167256"/>
                    <a:pt x="8221839" y="2117017"/>
                    <a:pt x="8301534" y="2044703"/>
                  </a:cubicBezTo>
                  <a:cubicBezTo>
                    <a:pt x="8390419" y="1925433"/>
                    <a:pt x="8438118" y="1781330"/>
                    <a:pt x="8568188" y="1692412"/>
                  </a:cubicBezTo>
                  <a:cubicBezTo>
                    <a:pt x="8729557" y="1648262"/>
                    <a:pt x="8833270" y="1670337"/>
                    <a:pt x="8953454" y="1708967"/>
                  </a:cubicBezTo>
                  <a:cubicBezTo>
                    <a:pt x="9211802" y="1833024"/>
                    <a:pt x="9258730" y="1935004"/>
                    <a:pt x="9357827" y="2111487"/>
                  </a:cubicBezTo>
                  <a:cubicBezTo>
                    <a:pt x="9445524" y="2293874"/>
                    <a:pt x="9456342" y="2321740"/>
                    <a:pt x="9447939" y="2567589"/>
                  </a:cubicBezTo>
                  <a:cubicBezTo>
                    <a:pt x="9425390" y="2864795"/>
                    <a:pt x="9369892" y="2999206"/>
                    <a:pt x="9245752" y="3194318"/>
                  </a:cubicBezTo>
                  <a:cubicBezTo>
                    <a:pt x="9138381" y="3308049"/>
                    <a:pt x="9083177" y="3361077"/>
                    <a:pt x="8909909" y="3447217"/>
                  </a:cubicBezTo>
                  <a:cubicBezTo>
                    <a:pt x="8819889" y="3459916"/>
                    <a:pt x="8765565" y="3494688"/>
                    <a:pt x="8639850" y="3485313"/>
                  </a:cubicBezTo>
                  <a:cubicBezTo>
                    <a:pt x="8551366" y="3463407"/>
                    <a:pt x="8490339" y="3413909"/>
                    <a:pt x="8440296" y="3345095"/>
                  </a:cubicBezTo>
                  <a:cubicBezTo>
                    <a:pt x="8387197" y="3262260"/>
                    <a:pt x="8347828" y="3176665"/>
                    <a:pt x="8289236" y="3102107"/>
                  </a:cubicBezTo>
                  <a:cubicBezTo>
                    <a:pt x="8160686" y="3011952"/>
                    <a:pt x="8117251" y="2999056"/>
                    <a:pt x="7953006" y="2994438"/>
                  </a:cubicBezTo>
                  <a:cubicBezTo>
                    <a:pt x="7770018" y="2995386"/>
                    <a:pt x="7677640" y="3040483"/>
                    <a:pt x="7568785" y="3149043"/>
                  </a:cubicBezTo>
                  <a:cubicBezTo>
                    <a:pt x="7527509" y="3245281"/>
                    <a:pt x="7521926" y="3244943"/>
                    <a:pt x="7516343" y="3343939"/>
                  </a:cubicBezTo>
                  <a:lnTo>
                    <a:pt x="7534521" y="5146808"/>
                  </a:lnTo>
                  <a:lnTo>
                    <a:pt x="4882858" y="5160605"/>
                  </a:lnTo>
                  <a:cubicBezTo>
                    <a:pt x="4646567" y="5180680"/>
                    <a:pt x="4577764" y="5214553"/>
                    <a:pt x="4478758" y="5278776"/>
                  </a:cubicBezTo>
                  <a:cubicBezTo>
                    <a:pt x="4391977" y="5359754"/>
                    <a:pt x="4382075" y="5415897"/>
                    <a:pt x="4383157" y="5496874"/>
                  </a:cubicBezTo>
                  <a:cubicBezTo>
                    <a:pt x="4403217" y="5600113"/>
                    <a:pt x="4437006" y="5648168"/>
                    <a:pt x="4553166" y="5710016"/>
                  </a:cubicBezTo>
                  <a:cubicBezTo>
                    <a:pt x="4660394" y="5759514"/>
                    <a:pt x="4767620" y="5770383"/>
                    <a:pt x="4874847" y="5800567"/>
                  </a:cubicBezTo>
                  <a:cubicBezTo>
                    <a:pt x="5048903" y="5848978"/>
                    <a:pt x="5052723" y="5864277"/>
                    <a:pt x="5103221" y="5954075"/>
                  </a:cubicBezTo>
                  <a:cubicBezTo>
                    <a:pt x="5088139" y="6015183"/>
                    <a:pt x="5111497" y="6032143"/>
                    <a:pt x="5049738" y="6134641"/>
                  </a:cubicBezTo>
                  <a:cubicBezTo>
                    <a:pt x="4976722" y="6215609"/>
                    <a:pt x="4821336" y="6321409"/>
                    <a:pt x="4630254" y="6380301"/>
                  </a:cubicBezTo>
                  <a:cubicBezTo>
                    <a:pt x="4305046" y="6472137"/>
                    <a:pt x="4183020" y="6494991"/>
                    <a:pt x="3756221" y="6490252"/>
                  </a:cubicBezTo>
                  <a:cubicBezTo>
                    <a:pt x="3215660" y="6486524"/>
                    <a:pt x="3012820" y="6391744"/>
                    <a:pt x="2919809" y="6368701"/>
                  </a:cubicBezTo>
                  <a:cubicBezTo>
                    <a:pt x="2637515" y="6251478"/>
                    <a:pt x="2530947" y="6159089"/>
                    <a:pt x="2484783" y="6033587"/>
                  </a:cubicBezTo>
                  <a:cubicBezTo>
                    <a:pt x="2450315" y="5941029"/>
                    <a:pt x="2484487" y="5887100"/>
                    <a:pt x="2532391" y="5841449"/>
                  </a:cubicBezTo>
                  <a:cubicBezTo>
                    <a:pt x="2713126" y="5759740"/>
                    <a:pt x="2885624" y="5738736"/>
                    <a:pt x="3055376" y="5665304"/>
                  </a:cubicBezTo>
                  <a:cubicBezTo>
                    <a:pt x="3155886" y="5591863"/>
                    <a:pt x="3187754" y="5474275"/>
                    <a:pt x="3167453" y="5389797"/>
                  </a:cubicBezTo>
                  <a:cubicBezTo>
                    <a:pt x="3041558" y="5169918"/>
                    <a:pt x="2940371" y="5181816"/>
                    <a:pt x="2822713" y="5168882"/>
                  </a:cubicBezTo>
                  <a:lnTo>
                    <a:pt x="0" y="5178822"/>
                  </a:lnTo>
                  <a:lnTo>
                    <a:pt x="19878" y="3369900"/>
                  </a:lnTo>
                  <a:cubicBezTo>
                    <a:pt x="36626" y="3246238"/>
                    <a:pt x="89067" y="3158449"/>
                    <a:pt x="163474" y="3109287"/>
                  </a:cubicBezTo>
                  <a:cubicBezTo>
                    <a:pt x="277857" y="3017292"/>
                    <a:pt x="348308" y="3016354"/>
                    <a:pt x="457200" y="3007136"/>
                  </a:cubicBezTo>
                  <a:cubicBezTo>
                    <a:pt x="595031" y="3008807"/>
                    <a:pt x="658729" y="3010476"/>
                    <a:pt x="782831" y="3083888"/>
                  </a:cubicBezTo>
                  <a:cubicBezTo>
                    <a:pt x="864083" y="3178119"/>
                    <a:pt x="860220" y="3189571"/>
                    <a:pt x="914015" y="3278282"/>
                  </a:cubicBezTo>
                  <a:cubicBezTo>
                    <a:pt x="944748" y="3331290"/>
                    <a:pt x="967245" y="3376021"/>
                    <a:pt x="1006214" y="3437307"/>
                  </a:cubicBezTo>
                  <a:cubicBezTo>
                    <a:pt x="1066195" y="3479436"/>
                    <a:pt x="1134414" y="3502255"/>
                    <a:pt x="1246565" y="3502995"/>
                  </a:cubicBezTo>
                  <a:cubicBezTo>
                    <a:pt x="1398344" y="3488448"/>
                    <a:pt x="1511684" y="3443549"/>
                    <a:pt x="1600312" y="3382093"/>
                  </a:cubicBezTo>
                  <a:cubicBezTo>
                    <a:pt x="1923862" y="3068846"/>
                    <a:pt x="1931655" y="2934953"/>
                    <a:pt x="1977887" y="2624465"/>
                  </a:cubicBezTo>
                  <a:cubicBezTo>
                    <a:pt x="1979905" y="2405222"/>
                    <a:pt x="1918773" y="2249441"/>
                    <a:pt x="1786251" y="1977771"/>
                  </a:cubicBezTo>
                  <a:cubicBezTo>
                    <a:pt x="1598247" y="1761610"/>
                    <a:pt x="1426717" y="1675132"/>
                    <a:pt x="1183799" y="1693509"/>
                  </a:cubicBezTo>
                  <a:cubicBezTo>
                    <a:pt x="1092350" y="1703458"/>
                    <a:pt x="1058563" y="1743758"/>
                    <a:pt x="1013791" y="1789578"/>
                  </a:cubicBezTo>
                  <a:cubicBezTo>
                    <a:pt x="947530" y="1895595"/>
                    <a:pt x="944422" y="1938151"/>
                    <a:pt x="806772" y="2093834"/>
                  </a:cubicBezTo>
                  <a:cubicBezTo>
                    <a:pt x="679969" y="2163409"/>
                    <a:pt x="545177" y="2194333"/>
                    <a:pt x="368293" y="2173910"/>
                  </a:cubicBezTo>
                  <a:cubicBezTo>
                    <a:pt x="114302" y="2094368"/>
                    <a:pt x="19562" y="1965160"/>
                    <a:pt x="9939" y="1819395"/>
                  </a:cubicBezTo>
                  <a:lnTo>
                    <a:pt x="0" y="3035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349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tlCol="0" anchor="ctr"/>
            <a:lstStyle/>
            <a:p>
              <a:endParaRPr lang="ru-RU" sz="1400" b="1" dirty="0" smtClean="0">
                <a:solidFill>
                  <a:schemeClr val="tx1"/>
                </a:solidFill>
              </a:endParaRPr>
            </a:p>
            <a:p>
              <a:endParaRPr lang="ru-RU" sz="1400" b="1" dirty="0">
                <a:solidFill>
                  <a:schemeClr val="tx1"/>
                </a:solidFill>
              </a:endParaRPr>
            </a:p>
            <a:p>
              <a:endParaRPr lang="ru-RU" sz="1400" b="1" dirty="0" smtClean="0">
                <a:solidFill>
                  <a:schemeClr val="tx1"/>
                </a:solidFill>
              </a:endParaRPr>
            </a:p>
            <a:p>
              <a:endParaRPr lang="ru-RU" sz="1050" b="1" dirty="0">
                <a:solidFill>
                  <a:schemeClr val="tx1"/>
                </a:solidFill>
              </a:endParaRPr>
            </a:p>
            <a:p>
              <a:endParaRPr lang="ru-RU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 rot="19639856">
              <a:off x="3172086" y="1652561"/>
              <a:ext cx="206110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600" b="1" dirty="0"/>
                <a:t>Управление </a:t>
              </a:r>
            </a:p>
            <a:p>
              <a:r>
                <a:rPr lang="ru-RU" sz="1600" b="1" dirty="0"/>
                <a:t>системой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896546" y="2673403"/>
            <a:ext cx="2647006" cy="1809145"/>
            <a:chOff x="2896546" y="2673403"/>
            <a:chExt cx="2647006" cy="1809145"/>
          </a:xfrm>
        </p:grpSpPr>
        <p:sp>
          <p:nvSpPr>
            <p:cNvPr id="39" name="Freeform 38"/>
            <p:cNvSpPr>
              <a:spLocks noChangeAspect="1"/>
            </p:cNvSpPr>
            <p:nvPr/>
          </p:nvSpPr>
          <p:spPr>
            <a:xfrm>
              <a:off x="2896546" y="2673403"/>
              <a:ext cx="2647006" cy="1809145"/>
            </a:xfrm>
            <a:custGeom>
              <a:avLst/>
              <a:gdLst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28690 h 6518942"/>
                <a:gd name="connsiteX1" fmla="*/ 2812774 w 9491870"/>
                <a:gd name="connsiteY1" fmla="*/ 28690 h 6518942"/>
                <a:gd name="connsiteX2" fmla="*/ 3070534 w 9491870"/>
                <a:gd name="connsiteY2" fmla="*/ 107105 h 6518942"/>
                <a:gd name="connsiteX3" fmla="*/ 3180522 w 9491870"/>
                <a:gd name="connsiteY3" fmla="*/ 336803 h 6518942"/>
                <a:gd name="connsiteX4" fmla="*/ 3043076 w 9491870"/>
                <a:gd name="connsiteY4" fmla="*/ 542765 h 6518942"/>
                <a:gd name="connsiteX5" fmla="*/ 2656768 w 9491870"/>
                <a:gd name="connsiteY5" fmla="*/ 645480 h 6518942"/>
                <a:gd name="connsiteX6" fmla="*/ 2486485 w 9491870"/>
                <a:gd name="connsiteY6" fmla="*/ 781305 h 6518942"/>
                <a:gd name="connsiteX7" fmla="*/ 2526627 w 9491870"/>
                <a:gd name="connsiteY7" fmla="*/ 970148 h 6518942"/>
                <a:gd name="connsiteX8" fmla="*/ 2744244 w 9491870"/>
                <a:gd name="connsiteY8" fmla="*/ 1142435 h 6518942"/>
                <a:gd name="connsiteX9" fmla="*/ 3833758 w 9491870"/>
                <a:gd name="connsiteY9" fmla="*/ 1329084 h 6518942"/>
                <a:gd name="connsiteX10" fmla="*/ 4954792 w 9491870"/>
                <a:gd name="connsiteY10" fmla="*/ 1077282 h 6518942"/>
                <a:gd name="connsiteX11" fmla="*/ 5104924 w 9491870"/>
                <a:gd name="connsiteY11" fmla="*/ 823820 h 6518942"/>
                <a:gd name="connsiteX12" fmla="*/ 4927062 w 9491870"/>
                <a:gd name="connsiteY12" fmla="*/ 663695 h 6518942"/>
                <a:gd name="connsiteX13" fmla="*/ 4508961 w 9491870"/>
                <a:gd name="connsiteY13" fmla="*/ 525112 h 6518942"/>
                <a:gd name="connsiteX14" fmla="*/ 4391008 w 9491870"/>
                <a:gd name="connsiteY14" fmla="*/ 346742 h 6518942"/>
                <a:gd name="connsiteX15" fmla="*/ 4503085 w 9491870"/>
                <a:gd name="connsiteY15" fmla="*/ 96631 h 6518942"/>
                <a:gd name="connsiteX16" fmla="*/ 4811583 w 9491870"/>
                <a:gd name="connsiteY16" fmla="*/ 0 h 6518942"/>
                <a:gd name="connsiteX17" fmla="*/ 7523922 w 9491870"/>
                <a:gd name="connsiteY17" fmla="*/ 28690 h 6518942"/>
                <a:gd name="connsiteX18" fmla="*/ 7533861 w 9491870"/>
                <a:gd name="connsiteY18" fmla="*/ 1847551 h 6518942"/>
                <a:gd name="connsiteX19" fmla="*/ 7613374 w 9491870"/>
                <a:gd name="connsiteY19" fmla="*/ 2036394 h 6518942"/>
                <a:gd name="connsiteX20" fmla="*/ 7991061 w 9491870"/>
                <a:gd name="connsiteY20" fmla="*/ 2185481 h 6518942"/>
                <a:gd name="connsiteX21" fmla="*/ 8328991 w 9491870"/>
                <a:gd name="connsiteY21" fmla="*/ 2076151 h 6518942"/>
                <a:gd name="connsiteX22" fmla="*/ 8507896 w 9491870"/>
                <a:gd name="connsiteY22" fmla="*/ 1807794 h 6518942"/>
                <a:gd name="connsiteX23" fmla="*/ 8587409 w 9491870"/>
                <a:gd name="connsiteY23" fmla="*/ 1718342 h 6518942"/>
                <a:gd name="connsiteX24" fmla="*/ 8945217 w 9491870"/>
                <a:gd name="connsiteY24" fmla="*/ 1718342 h 6518942"/>
                <a:gd name="connsiteX25" fmla="*/ 9382539 w 9491870"/>
                <a:gd name="connsiteY25" fmla="*/ 2096029 h 6518942"/>
                <a:gd name="connsiteX26" fmla="*/ 9491870 w 9491870"/>
                <a:gd name="connsiteY26" fmla="*/ 2563168 h 6518942"/>
                <a:gd name="connsiteX27" fmla="*/ 9273209 w 9491870"/>
                <a:gd name="connsiteY27" fmla="*/ 3209212 h 6518942"/>
                <a:gd name="connsiteX28" fmla="*/ 8915400 w 9491870"/>
                <a:gd name="connsiteY28" fmla="*/ 3467629 h 6518942"/>
                <a:gd name="connsiteX29" fmla="*/ 8637104 w 9491870"/>
                <a:gd name="connsiteY29" fmla="*/ 3497447 h 6518942"/>
                <a:gd name="connsiteX30" fmla="*/ 8497957 w 9491870"/>
                <a:gd name="connsiteY30" fmla="*/ 3417933 h 6518942"/>
                <a:gd name="connsiteX31" fmla="*/ 8289235 w 9491870"/>
                <a:gd name="connsiteY31" fmla="*/ 3119760 h 6518942"/>
                <a:gd name="connsiteX32" fmla="*/ 7961244 w 9491870"/>
                <a:gd name="connsiteY32" fmla="*/ 3020368 h 6518942"/>
                <a:gd name="connsiteX33" fmla="*/ 7593496 w 9491870"/>
                <a:gd name="connsiteY33" fmla="*/ 3169455 h 6518942"/>
                <a:gd name="connsiteX34" fmla="*/ 7543800 w 9491870"/>
                <a:gd name="connsiteY34" fmla="*/ 3328481 h 6518942"/>
                <a:gd name="connsiteX35" fmla="*/ 7553739 w 9491870"/>
                <a:gd name="connsiteY35" fmla="*/ 5167220 h 6518942"/>
                <a:gd name="connsiteX36" fmla="*/ 4880113 w 9491870"/>
                <a:gd name="connsiteY36" fmla="*/ 5167220 h 6518942"/>
                <a:gd name="connsiteX37" fmla="*/ 4492487 w 9491870"/>
                <a:gd name="connsiteY37" fmla="*/ 5296429 h 6518942"/>
                <a:gd name="connsiteX38" fmla="*/ 4383157 w 9491870"/>
                <a:gd name="connsiteY38" fmla="*/ 5495212 h 6518942"/>
                <a:gd name="connsiteX39" fmla="*/ 4542183 w 9491870"/>
                <a:gd name="connsiteY39" fmla="*/ 5713873 h 6518942"/>
                <a:gd name="connsiteX40" fmla="*/ 4721087 w 9491870"/>
                <a:gd name="connsiteY40" fmla="*/ 5793386 h 6518942"/>
                <a:gd name="connsiteX41" fmla="*/ 4800600 w 9491870"/>
                <a:gd name="connsiteY41" fmla="*/ 5823203 h 6518942"/>
                <a:gd name="connsiteX42" fmla="*/ 4870174 w 9491870"/>
                <a:gd name="connsiteY42" fmla="*/ 5843081 h 6518942"/>
                <a:gd name="connsiteX43" fmla="*/ 4909931 w 9491870"/>
                <a:gd name="connsiteY43" fmla="*/ 5862960 h 6518942"/>
                <a:gd name="connsiteX44" fmla="*/ 4939748 w 9491870"/>
                <a:gd name="connsiteY44" fmla="*/ 5872899 h 6518942"/>
                <a:gd name="connsiteX45" fmla="*/ 5108713 w 9491870"/>
                <a:gd name="connsiteY45" fmla="*/ 5952412 h 6518942"/>
                <a:gd name="connsiteX46" fmla="*/ 5068957 w 9491870"/>
                <a:gd name="connsiteY46" fmla="*/ 6141255 h 6518942"/>
                <a:gd name="connsiteX47" fmla="*/ 4880113 w 9491870"/>
                <a:gd name="connsiteY47" fmla="*/ 6290342 h 6518942"/>
                <a:gd name="connsiteX48" fmla="*/ 3816626 w 9491870"/>
                <a:gd name="connsiteY48" fmla="*/ 6518942 h 6518942"/>
                <a:gd name="connsiteX49" fmla="*/ 2604052 w 9491870"/>
                <a:gd name="connsiteY49" fmla="*/ 6270464 h 6518942"/>
                <a:gd name="connsiteX50" fmla="*/ 2484783 w 9491870"/>
                <a:gd name="connsiteY50" fmla="*/ 6031925 h 6518942"/>
                <a:gd name="connsiteX51" fmla="*/ 2554357 w 9491870"/>
                <a:gd name="connsiteY51" fmla="*/ 5872899 h 6518942"/>
                <a:gd name="connsiteX52" fmla="*/ 3091070 w 9491870"/>
                <a:gd name="connsiteY52" fmla="*/ 5693994 h 6518942"/>
                <a:gd name="connsiteX53" fmla="*/ 3200400 w 9491870"/>
                <a:gd name="connsiteY53" fmla="*/ 5465394 h 6518942"/>
                <a:gd name="connsiteX54" fmla="*/ 2822713 w 9491870"/>
                <a:gd name="connsiteY54" fmla="*/ 5167220 h 6518942"/>
                <a:gd name="connsiteX55" fmla="*/ 0 w 9491870"/>
                <a:gd name="connsiteY55" fmla="*/ 5177160 h 6518942"/>
                <a:gd name="connsiteX56" fmla="*/ 19878 w 9491870"/>
                <a:gd name="connsiteY56" fmla="*/ 3368238 h 6518942"/>
                <a:gd name="connsiteX57" fmla="*/ 168965 w 9491870"/>
                <a:gd name="connsiteY57" fmla="*/ 3129699 h 6518942"/>
                <a:gd name="connsiteX58" fmla="*/ 457200 w 9491870"/>
                <a:gd name="connsiteY58" fmla="*/ 3030307 h 6518942"/>
                <a:gd name="connsiteX59" fmla="*/ 755374 w 9491870"/>
                <a:gd name="connsiteY59" fmla="*/ 3109820 h 6518942"/>
                <a:gd name="connsiteX60" fmla="*/ 944217 w 9491870"/>
                <a:gd name="connsiteY60" fmla="*/ 3348360 h 6518942"/>
                <a:gd name="connsiteX61" fmla="*/ 1033670 w 9491870"/>
                <a:gd name="connsiteY61" fmla="*/ 3507386 h 6518942"/>
                <a:gd name="connsiteX62" fmla="*/ 1202635 w 9491870"/>
                <a:gd name="connsiteY62" fmla="*/ 3537203 h 6518942"/>
                <a:gd name="connsiteX63" fmla="*/ 1520687 w 9491870"/>
                <a:gd name="connsiteY63" fmla="*/ 3457690 h 6518942"/>
                <a:gd name="connsiteX64" fmla="*/ 1977887 w 9491870"/>
                <a:gd name="connsiteY64" fmla="*/ 2622803 h 6518942"/>
                <a:gd name="connsiteX65" fmla="*/ 1580322 w 9491870"/>
                <a:gd name="connsiteY65" fmla="*/ 1807794 h 6518942"/>
                <a:gd name="connsiteX66" fmla="*/ 1172817 w 9491870"/>
                <a:gd name="connsiteY66" fmla="*/ 1708403 h 6518942"/>
                <a:gd name="connsiteX67" fmla="*/ 1013791 w 9491870"/>
                <a:gd name="connsiteY67" fmla="*/ 1787916 h 6518942"/>
                <a:gd name="connsiteX68" fmla="*/ 815009 w 9491870"/>
                <a:gd name="connsiteY68" fmla="*/ 2105968 h 6518942"/>
                <a:gd name="connsiteX69" fmla="*/ 665922 w 9491870"/>
                <a:gd name="connsiteY69" fmla="*/ 2175542 h 6518942"/>
                <a:gd name="connsiteX70" fmla="*/ 467139 w 9491870"/>
                <a:gd name="connsiteY70" fmla="*/ 2205360 h 6518942"/>
                <a:gd name="connsiteX71" fmla="*/ 149087 w 9491870"/>
                <a:gd name="connsiteY71" fmla="*/ 2066212 h 6518942"/>
                <a:gd name="connsiteX72" fmla="*/ 9939 w 9491870"/>
                <a:gd name="connsiteY72" fmla="*/ 1817733 h 6518942"/>
                <a:gd name="connsiteX73" fmla="*/ 0 w 9491870"/>
                <a:gd name="connsiteY73" fmla="*/ 28690 h 6518942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87143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87409 w 9491870"/>
                <a:gd name="connsiteY22" fmla="*/ 1720004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57827 w 9491870"/>
                <a:gd name="connsiteY24" fmla="*/ 2111487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47939"/>
                <a:gd name="connsiteY0" fmla="*/ 30352 h 6520604"/>
                <a:gd name="connsiteX1" fmla="*/ 2812774 w 9447939"/>
                <a:gd name="connsiteY1" fmla="*/ 30352 h 6520604"/>
                <a:gd name="connsiteX2" fmla="*/ 3070534 w 9447939"/>
                <a:gd name="connsiteY2" fmla="*/ 108767 h 6520604"/>
                <a:gd name="connsiteX3" fmla="*/ 3180522 w 9447939"/>
                <a:gd name="connsiteY3" fmla="*/ 338465 h 6520604"/>
                <a:gd name="connsiteX4" fmla="*/ 3043076 w 9447939"/>
                <a:gd name="connsiteY4" fmla="*/ 544427 h 6520604"/>
                <a:gd name="connsiteX5" fmla="*/ 2656768 w 9447939"/>
                <a:gd name="connsiteY5" fmla="*/ 647142 h 6520604"/>
                <a:gd name="connsiteX6" fmla="*/ 2486485 w 9447939"/>
                <a:gd name="connsiteY6" fmla="*/ 782967 h 6520604"/>
                <a:gd name="connsiteX7" fmla="*/ 2526627 w 9447939"/>
                <a:gd name="connsiteY7" fmla="*/ 971810 h 6520604"/>
                <a:gd name="connsiteX8" fmla="*/ 2744244 w 9447939"/>
                <a:gd name="connsiteY8" fmla="*/ 1144097 h 6520604"/>
                <a:gd name="connsiteX9" fmla="*/ 3833758 w 9447939"/>
                <a:gd name="connsiteY9" fmla="*/ 1330746 h 6520604"/>
                <a:gd name="connsiteX10" fmla="*/ 4954792 w 9447939"/>
                <a:gd name="connsiteY10" fmla="*/ 1078944 h 6520604"/>
                <a:gd name="connsiteX11" fmla="*/ 5104924 w 9447939"/>
                <a:gd name="connsiteY11" fmla="*/ 825482 h 6520604"/>
                <a:gd name="connsiteX12" fmla="*/ 4927062 w 9447939"/>
                <a:gd name="connsiteY12" fmla="*/ 665357 h 6520604"/>
                <a:gd name="connsiteX13" fmla="*/ 4508961 w 9447939"/>
                <a:gd name="connsiteY13" fmla="*/ 526774 h 6520604"/>
                <a:gd name="connsiteX14" fmla="*/ 4391008 w 9447939"/>
                <a:gd name="connsiteY14" fmla="*/ 348404 h 6520604"/>
                <a:gd name="connsiteX15" fmla="*/ 4503085 w 9447939"/>
                <a:gd name="connsiteY15" fmla="*/ 98293 h 6520604"/>
                <a:gd name="connsiteX16" fmla="*/ 4811583 w 9447939"/>
                <a:gd name="connsiteY16" fmla="*/ 1662 h 6520604"/>
                <a:gd name="connsiteX17" fmla="*/ 7521176 w 9447939"/>
                <a:gd name="connsiteY17" fmla="*/ 0 h 6520604"/>
                <a:gd name="connsiteX18" fmla="*/ 7533861 w 9447939"/>
                <a:gd name="connsiteY18" fmla="*/ 1849213 h 6520604"/>
                <a:gd name="connsiteX19" fmla="*/ 7613374 w 9447939"/>
                <a:gd name="connsiteY19" fmla="*/ 2038056 h 6520604"/>
                <a:gd name="connsiteX20" fmla="*/ 7991061 w 9447939"/>
                <a:gd name="connsiteY20" fmla="*/ 2162309 h 6520604"/>
                <a:gd name="connsiteX21" fmla="*/ 8301534 w 9447939"/>
                <a:gd name="connsiteY21" fmla="*/ 2044703 h 6520604"/>
                <a:gd name="connsiteX22" fmla="*/ 8568188 w 9447939"/>
                <a:gd name="connsiteY22" fmla="*/ 1692412 h 6520604"/>
                <a:gd name="connsiteX23" fmla="*/ 8953454 w 9447939"/>
                <a:gd name="connsiteY23" fmla="*/ 1708967 h 6520604"/>
                <a:gd name="connsiteX24" fmla="*/ 9357827 w 9447939"/>
                <a:gd name="connsiteY24" fmla="*/ 2111487 h 6520604"/>
                <a:gd name="connsiteX25" fmla="*/ 9447939 w 9447939"/>
                <a:gd name="connsiteY25" fmla="*/ 2567589 h 6520604"/>
                <a:gd name="connsiteX26" fmla="*/ 9273209 w 9447939"/>
                <a:gd name="connsiteY26" fmla="*/ 3210874 h 6520604"/>
                <a:gd name="connsiteX27" fmla="*/ 8915400 w 9447939"/>
                <a:gd name="connsiteY27" fmla="*/ 3469291 h 6520604"/>
                <a:gd name="connsiteX28" fmla="*/ 8637104 w 9447939"/>
                <a:gd name="connsiteY28" fmla="*/ 3499109 h 6520604"/>
                <a:gd name="connsiteX29" fmla="*/ 8497957 w 9447939"/>
                <a:gd name="connsiteY29" fmla="*/ 3419595 h 6520604"/>
                <a:gd name="connsiteX30" fmla="*/ 8289235 w 9447939"/>
                <a:gd name="connsiteY30" fmla="*/ 3121422 h 6520604"/>
                <a:gd name="connsiteX31" fmla="*/ 7961244 w 9447939"/>
                <a:gd name="connsiteY31" fmla="*/ 3022030 h 6520604"/>
                <a:gd name="connsiteX32" fmla="*/ 7593496 w 9447939"/>
                <a:gd name="connsiteY32" fmla="*/ 3171117 h 6520604"/>
                <a:gd name="connsiteX33" fmla="*/ 7543800 w 9447939"/>
                <a:gd name="connsiteY33" fmla="*/ 3330143 h 6520604"/>
                <a:gd name="connsiteX34" fmla="*/ 7553739 w 9447939"/>
                <a:gd name="connsiteY34" fmla="*/ 5168882 h 6520604"/>
                <a:gd name="connsiteX35" fmla="*/ 4880113 w 9447939"/>
                <a:gd name="connsiteY35" fmla="*/ 5168882 h 6520604"/>
                <a:gd name="connsiteX36" fmla="*/ 4492487 w 9447939"/>
                <a:gd name="connsiteY36" fmla="*/ 5298091 h 6520604"/>
                <a:gd name="connsiteX37" fmla="*/ 4383157 w 9447939"/>
                <a:gd name="connsiteY37" fmla="*/ 5496874 h 6520604"/>
                <a:gd name="connsiteX38" fmla="*/ 4542183 w 9447939"/>
                <a:gd name="connsiteY38" fmla="*/ 5715535 h 6520604"/>
                <a:gd name="connsiteX39" fmla="*/ 4721087 w 9447939"/>
                <a:gd name="connsiteY39" fmla="*/ 5795048 h 6520604"/>
                <a:gd name="connsiteX40" fmla="*/ 4800600 w 9447939"/>
                <a:gd name="connsiteY40" fmla="*/ 5824865 h 6520604"/>
                <a:gd name="connsiteX41" fmla="*/ 4870174 w 9447939"/>
                <a:gd name="connsiteY41" fmla="*/ 5844743 h 6520604"/>
                <a:gd name="connsiteX42" fmla="*/ 4909931 w 9447939"/>
                <a:gd name="connsiteY42" fmla="*/ 5864622 h 6520604"/>
                <a:gd name="connsiteX43" fmla="*/ 4939748 w 9447939"/>
                <a:gd name="connsiteY43" fmla="*/ 5874561 h 6520604"/>
                <a:gd name="connsiteX44" fmla="*/ 5108713 w 9447939"/>
                <a:gd name="connsiteY44" fmla="*/ 5954074 h 6520604"/>
                <a:gd name="connsiteX45" fmla="*/ 5068957 w 9447939"/>
                <a:gd name="connsiteY45" fmla="*/ 6142917 h 6520604"/>
                <a:gd name="connsiteX46" fmla="*/ 4880113 w 9447939"/>
                <a:gd name="connsiteY46" fmla="*/ 6292004 h 6520604"/>
                <a:gd name="connsiteX47" fmla="*/ 3816626 w 9447939"/>
                <a:gd name="connsiteY47" fmla="*/ 6520604 h 6520604"/>
                <a:gd name="connsiteX48" fmla="*/ 2604052 w 9447939"/>
                <a:gd name="connsiteY48" fmla="*/ 6272126 h 6520604"/>
                <a:gd name="connsiteX49" fmla="*/ 2484783 w 9447939"/>
                <a:gd name="connsiteY49" fmla="*/ 6033587 h 6520604"/>
                <a:gd name="connsiteX50" fmla="*/ 2554357 w 9447939"/>
                <a:gd name="connsiteY50" fmla="*/ 5874561 h 6520604"/>
                <a:gd name="connsiteX51" fmla="*/ 3091070 w 9447939"/>
                <a:gd name="connsiteY51" fmla="*/ 5695656 h 6520604"/>
                <a:gd name="connsiteX52" fmla="*/ 3200400 w 9447939"/>
                <a:gd name="connsiteY52" fmla="*/ 5467056 h 6520604"/>
                <a:gd name="connsiteX53" fmla="*/ 2822713 w 9447939"/>
                <a:gd name="connsiteY53" fmla="*/ 5168882 h 6520604"/>
                <a:gd name="connsiteX54" fmla="*/ 0 w 9447939"/>
                <a:gd name="connsiteY54" fmla="*/ 5178822 h 6520604"/>
                <a:gd name="connsiteX55" fmla="*/ 19878 w 9447939"/>
                <a:gd name="connsiteY55" fmla="*/ 3369900 h 6520604"/>
                <a:gd name="connsiteX56" fmla="*/ 168965 w 9447939"/>
                <a:gd name="connsiteY56" fmla="*/ 3131361 h 6520604"/>
                <a:gd name="connsiteX57" fmla="*/ 457200 w 9447939"/>
                <a:gd name="connsiteY57" fmla="*/ 3031969 h 6520604"/>
                <a:gd name="connsiteX58" fmla="*/ 755374 w 9447939"/>
                <a:gd name="connsiteY58" fmla="*/ 3111482 h 6520604"/>
                <a:gd name="connsiteX59" fmla="*/ 944217 w 9447939"/>
                <a:gd name="connsiteY59" fmla="*/ 3350022 h 6520604"/>
                <a:gd name="connsiteX60" fmla="*/ 1033670 w 9447939"/>
                <a:gd name="connsiteY60" fmla="*/ 3509048 h 6520604"/>
                <a:gd name="connsiteX61" fmla="*/ 1202635 w 9447939"/>
                <a:gd name="connsiteY61" fmla="*/ 3538865 h 6520604"/>
                <a:gd name="connsiteX62" fmla="*/ 1520687 w 9447939"/>
                <a:gd name="connsiteY62" fmla="*/ 3459352 h 6520604"/>
                <a:gd name="connsiteX63" fmla="*/ 1977887 w 9447939"/>
                <a:gd name="connsiteY63" fmla="*/ 2624465 h 6520604"/>
                <a:gd name="connsiteX64" fmla="*/ 1580322 w 9447939"/>
                <a:gd name="connsiteY64" fmla="*/ 1809456 h 6520604"/>
                <a:gd name="connsiteX65" fmla="*/ 1172817 w 9447939"/>
                <a:gd name="connsiteY65" fmla="*/ 1710065 h 6520604"/>
                <a:gd name="connsiteX66" fmla="*/ 1013791 w 9447939"/>
                <a:gd name="connsiteY66" fmla="*/ 1789578 h 6520604"/>
                <a:gd name="connsiteX67" fmla="*/ 815009 w 9447939"/>
                <a:gd name="connsiteY67" fmla="*/ 2107630 h 6520604"/>
                <a:gd name="connsiteX68" fmla="*/ 665922 w 9447939"/>
                <a:gd name="connsiteY68" fmla="*/ 2177204 h 6520604"/>
                <a:gd name="connsiteX69" fmla="*/ 467139 w 9447939"/>
                <a:gd name="connsiteY69" fmla="*/ 2207022 h 6520604"/>
                <a:gd name="connsiteX70" fmla="*/ 149087 w 9447939"/>
                <a:gd name="connsiteY70" fmla="*/ 2067874 h 6520604"/>
                <a:gd name="connsiteX71" fmla="*/ 9939 w 9447939"/>
                <a:gd name="connsiteY71" fmla="*/ 1819395 h 6520604"/>
                <a:gd name="connsiteX72" fmla="*/ 0 w 9447939"/>
                <a:gd name="connsiteY72" fmla="*/ 30352 h 6520604"/>
                <a:gd name="connsiteX0" fmla="*/ 0 w 9448647"/>
                <a:gd name="connsiteY0" fmla="*/ 30352 h 6520604"/>
                <a:gd name="connsiteX1" fmla="*/ 2812774 w 9448647"/>
                <a:gd name="connsiteY1" fmla="*/ 30352 h 6520604"/>
                <a:gd name="connsiteX2" fmla="*/ 3070534 w 9448647"/>
                <a:gd name="connsiteY2" fmla="*/ 108767 h 6520604"/>
                <a:gd name="connsiteX3" fmla="*/ 3180522 w 9448647"/>
                <a:gd name="connsiteY3" fmla="*/ 338465 h 6520604"/>
                <a:gd name="connsiteX4" fmla="*/ 3043076 w 9448647"/>
                <a:gd name="connsiteY4" fmla="*/ 544427 h 6520604"/>
                <a:gd name="connsiteX5" fmla="*/ 2656768 w 9448647"/>
                <a:gd name="connsiteY5" fmla="*/ 647142 h 6520604"/>
                <a:gd name="connsiteX6" fmla="*/ 2486485 w 9448647"/>
                <a:gd name="connsiteY6" fmla="*/ 782967 h 6520604"/>
                <a:gd name="connsiteX7" fmla="*/ 2526627 w 9448647"/>
                <a:gd name="connsiteY7" fmla="*/ 971810 h 6520604"/>
                <a:gd name="connsiteX8" fmla="*/ 2744244 w 9448647"/>
                <a:gd name="connsiteY8" fmla="*/ 1144097 h 6520604"/>
                <a:gd name="connsiteX9" fmla="*/ 3833758 w 9448647"/>
                <a:gd name="connsiteY9" fmla="*/ 1330746 h 6520604"/>
                <a:gd name="connsiteX10" fmla="*/ 4954792 w 9448647"/>
                <a:gd name="connsiteY10" fmla="*/ 1078944 h 6520604"/>
                <a:gd name="connsiteX11" fmla="*/ 5104924 w 9448647"/>
                <a:gd name="connsiteY11" fmla="*/ 825482 h 6520604"/>
                <a:gd name="connsiteX12" fmla="*/ 4927062 w 9448647"/>
                <a:gd name="connsiteY12" fmla="*/ 665357 h 6520604"/>
                <a:gd name="connsiteX13" fmla="*/ 4508961 w 9448647"/>
                <a:gd name="connsiteY13" fmla="*/ 526774 h 6520604"/>
                <a:gd name="connsiteX14" fmla="*/ 4391008 w 9448647"/>
                <a:gd name="connsiteY14" fmla="*/ 348404 h 6520604"/>
                <a:gd name="connsiteX15" fmla="*/ 4503085 w 9448647"/>
                <a:gd name="connsiteY15" fmla="*/ 98293 h 6520604"/>
                <a:gd name="connsiteX16" fmla="*/ 4811583 w 9448647"/>
                <a:gd name="connsiteY16" fmla="*/ 1662 h 6520604"/>
                <a:gd name="connsiteX17" fmla="*/ 7521176 w 9448647"/>
                <a:gd name="connsiteY17" fmla="*/ 0 h 6520604"/>
                <a:gd name="connsiteX18" fmla="*/ 7533861 w 9448647"/>
                <a:gd name="connsiteY18" fmla="*/ 1849213 h 6520604"/>
                <a:gd name="connsiteX19" fmla="*/ 7613374 w 9448647"/>
                <a:gd name="connsiteY19" fmla="*/ 2038056 h 6520604"/>
                <a:gd name="connsiteX20" fmla="*/ 7991061 w 9448647"/>
                <a:gd name="connsiteY20" fmla="*/ 2162309 h 6520604"/>
                <a:gd name="connsiteX21" fmla="*/ 8301534 w 9448647"/>
                <a:gd name="connsiteY21" fmla="*/ 2044703 h 6520604"/>
                <a:gd name="connsiteX22" fmla="*/ 8568188 w 9448647"/>
                <a:gd name="connsiteY22" fmla="*/ 1692412 h 6520604"/>
                <a:gd name="connsiteX23" fmla="*/ 8953454 w 9448647"/>
                <a:gd name="connsiteY23" fmla="*/ 1708967 h 6520604"/>
                <a:gd name="connsiteX24" fmla="*/ 9357827 w 9448647"/>
                <a:gd name="connsiteY24" fmla="*/ 2111487 h 6520604"/>
                <a:gd name="connsiteX25" fmla="*/ 9447939 w 9448647"/>
                <a:gd name="connsiteY25" fmla="*/ 2567589 h 6520604"/>
                <a:gd name="connsiteX26" fmla="*/ 9273209 w 9448647"/>
                <a:gd name="connsiteY26" fmla="*/ 3210874 h 6520604"/>
                <a:gd name="connsiteX27" fmla="*/ 8915400 w 9448647"/>
                <a:gd name="connsiteY27" fmla="*/ 3469291 h 6520604"/>
                <a:gd name="connsiteX28" fmla="*/ 8637104 w 9448647"/>
                <a:gd name="connsiteY28" fmla="*/ 3499109 h 6520604"/>
                <a:gd name="connsiteX29" fmla="*/ 8497957 w 9448647"/>
                <a:gd name="connsiteY29" fmla="*/ 3419595 h 6520604"/>
                <a:gd name="connsiteX30" fmla="*/ 8289235 w 9448647"/>
                <a:gd name="connsiteY30" fmla="*/ 3121422 h 6520604"/>
                <a:gd name="connsiteX31" fmla="*/ 7961244 w 9448647"/>
                <a:gd name="connsiteY31" fmla="*/ 3022030 h 6520604"/>
                <a:gd name="connsiteX32" fmla="*/ 7593496 w 9448647"/>
                <a:gd name="connsiteY32" fmla="*/ 3171117 h 6520604"/>
                <a:gd name="connsiteX33" fmla="*/ 7543800 w 9448647"/>
                <a:gd name="connsiteY33" fmla="*/ 3330143 h 6520604"/>
                <a:gd name="connsiteX34" fmla="*/ 7553739 w 9448647"/>
                <a:gd name="connsiteY34" fmla="*/ 5168882 h 6520604"/>
                <a:gd name="connsiteX35" fmla="*/ 4880113 w 9448647"/>
                <a:gd name="connsiteY35" fmla="*/ 5168882 h 6520604"/>
                <a:gd name="connsiteX36" fmla="*/ 4492487 w 9448647"/>
                <a:gd name="connsiteY36" fmla="*/ 5298091 h 6520604"/>
                <a:gd name="connsiteX37" fmla="*/ 4383157 w 9448647"/>
                <a:gd name="connsiteY37" fmla="*/ 5496874 h 6520604"/>
                <a:gd name="connsiteX38" fmla="*/ 4542183 w 9448647"/>
                <a:gd name="connsiteY38" fmla="*/ 5715535 h 6520604"/>
                <a:gd name="connsiteX39" fmla="*/ 4721087 w 9448647"/>
                <a:gd name="connsiteY39" fmla="*/ 5795048 h 6520604"/>
                <a:gd name="connsiteX40" fmla="*/ 4800600 w 9448647"/>
                <a:gd name="connsiteY40" fmla="*/ 5824865 h 6520604"/>
                <a:gd name="connsiteX41" fmla="*/ 4870174 w 9448647"/>
                <a:gd name="connsiteY41" fmla="*/ 5844743 h 6520604"/>
                <a:gd name="connsiteX42" fmla="*/ 4909931 w 9448647"/>
                <a:gd name="connsiteY42" fmla="*/ 5864622 h 6520604"/>
                <a:gd name="connsiteX43" fmla="*/ 4939748 w 9448647"/>
                <a:gd name="connsiteY43" fmla="*/ 5874561 h 6520604"/>
                <a:gd name="connsiteX44" fmla="*/ 5108713 w 9448647"/>
                <a:gd name="connsiteY44" fmla="*/ 5954074 h 6520604"/>
                <a:gd name="connsiteX45" fmla="*/ 5068957 w 9448647"/>
                <a:gd name="connsiteY45" fmla="*/ 6142917 h 6520604"/>
                <a:gd name="connsiteX46" fmla="*/ 4880113 w 9448647"/>
                <a:gd name="connsiteY46" fmla="*/ 6292004 h 6520604"/>
                <a:gd name="connsiteX47" fmla="*/ 3816626 w 9448647"/>
                <a:gd name="connsiteY47" fmla="*/ 6520604 h 6520604"/>
                <a:gd name="connsiteX48" fmla="*/ 2604052 w 9448647"/>
                <a:gd name="connsiteY48" fmla="*/ 6272126 h 6520604"/>
                <a:gd name="connsiteX49" fmla="*/ 2484783 w 9448647"/>
                <a:gd name="connsiteY49" fmla="*/ 6033587 h 6520604"/>
                <a:gd name="connsiteX50" fmla="*/ 2554357 w 9448647"/>
                <a:gd name="connsiteY50" fmla="*/ 5874561 h 6520604"/>
                <a:gd name="connsiteX51" fmla="*/ 3091070 w 9448647"/>
                <a:gd name="connsiteY51" fmla="*/ 5695656 h 6520604"/>
                <a:gd name="connsiteX52" fmla="*/ 3200400 w 9448647"/>
                <a:gd name="connsiteY52" fmla="*/ 5467056 h 6520604"/>
                <a:gd name="connsiteX53" fmla="*/ 2822713 w 9448647"/>
                <a:gd name="connsiteY53" fmla="*/ 5168882 h 6520604"/>
                <a:gd name="connsiteX54" fmla="*/ 0 w 9448647"/>
                <a:gd name="connsiteY54" fmla="*/ 5178822 h 6520604"/>
                <a:gd name="connsiteX55" fmla="*/ 19878 w 9448647"/>
                <a:gd name="connsiteY55" fmla="*/ 3369900 h 6520604"/>
                <a:gd name="connsiteX56" fmla="*/ 168965 w 9448647"/>
                <a:gd name="connsiteY56" fmla="*/ 3131361 h 6520604"/>
                <a:gd name="connsiteX57" fmla="*/ 457200 w 9448647"/>
                <a:gd name="connsiteY57" fmla="*/ 3031969 h 6520604"/>
                <a:gd name="connsiteX58" fmla="*/ 755374 w 9448647"/>
                <a:gd name="connsiteY58" fmla="*/ 3111482 h 6520604"/>
                <a:gd name="connsiteX59" fmla="*/ 944217 w 9448647"/>
                <a:gd name="connsiteY59" fmla="*/ 3350022 h 6520604"/>
                <a:gd name="connsiteX60" fmla="*/ 1033670 w 9448647"/>
                <a:gd name="connsiteY60" fmla="*/ 3509048 h 6520604"/>
                <a:gd name="connsiteX61" fmla="*/ 1202635 w 9448647"/>
                <a:gd name="connsiteY61" fmla="*/ 3538865 h 6520604"/>
                <a:gd name="connsiteX62" fmla="*/ 1520687 w 9448647"/>
                <a:gd name="connsiteY62" fmla="*/ 3459352 h 6520604"/>
                <a:gd name="connsiteX63" fmla="*/ 1977887 w 9448647"/>
                <a:gd name="connsiteY63" fmla="*/ 2624465 h 6520604"/>
                <a:gd name="connsiteX64" fmla="*/ 1580322 w 9448647"/>
                <a:gd name="connsiteY64" fmla="*/ 1809456 h 6520604"/>
                <a:gd name="connsiteX65" fmla="*/ 1172817 w 9448647"/>
                <a:gd name="connsiteY65" fmla="*/ 1710065 h 6520604"/>
                <a:gd name="connsiteX66" fmla="*/ 1013791 w 9448647"/>
                <a:gd name="connsiteY66" fmla="*/ 1789578 h 6520604"/>
                <a:gd name="connsiteX67" fmla="*/ 815009 w 9448647"/>
                <a:gd name="connsiteY67" fmla="*/ 2107630 h 6520604"/>
                <a:gd name="connsiteX68" fmla="*/ 665922 w 9448647"/>
                <a:gd name="connsiteY68" fmla="*/ 2177204 h 6520604"/>
                <a:gd name="connsiteX69" fmla="*/ 467139 w 9448647"/>
                <a:gd name="connsiteY69" fmla="*/ 2207022 h 6520604"/>
                <a:gd name="connsiteX70" fmla="*/ 149087 w 9448647"/>
                <a:gd name="connsiteY70" fmla="*/ 2067874 h 6520604"/>
                <a:gd name="connsiteX71" fmla="*/ 9939 w 9448647"/>
                <a:gd name="connsiteY71" fmla="*/ 1819395 h 6520604"/>
                <a:gd name="connsiteX72" fmla="*/ 0 w 9448647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20792 w 9450275"/>
                <a:gd name="connsiteY34" fmla="*/ 5166123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09931 w 9450275"/>
                <a:gd name="connsiteY41" fmla="*/ 5864622 h 6520604"/>
                <a:gd name="connsiteX42" fmla="*/ 4939748 w 9450275"/>
                <a:gd name="connsiteY42" fmla="*/ 5874561 h 6520604"/>
                <a:gd name="connsiteX43" fmla="*/ 5108713 w 9450275"/>
                <a:gd name="connsiteY43" fmla="*/ 5954074 h 6520604"/>
                <a:gd name="connsiteX44" fmla="*/ 5068957 w 9450275"/>
                <a:gd name="connsiteY44" fmla="*/ 6142917 h 6520604"/>
                <a:gd name="connsiteX45" fmla="*/ 4880113 w 9450275"/>
                <a:gd name="connsiteY45" fmla="*/ 6292004 h 6520604"/>
                <a:gd name="connsiteX46" fmla="*/ 3816626 w 9450275"/>
                <a:gd name="connsiteY46" fmla="*/ 6520604 h 6520604"/>
                <a:gd name="connsiteX47" fmla="*/ 2604052 w 9450275"/>
                <a:gd name="connsiteY47" fmla="*/ 6272126 h 6520604"/>
                <a:gd name="connsiteX48" fmla="*/ 2484783 w 9450275"/>
                <a:gd name="connsiteY48" fmla="*/ 6033587 h 6520604"/>
                <a:gd name="connsiteX49" fmla="*/ 2554357 w 9450275"/>
                <a:gd name="connsiteY49" fmla="*/ 5874561 h 6520604"/>
                <a:gd name="connsiteX50" fmla="*/ 3091070 w 9450275"/>
                <a:gd name="connsiteY50" fmla="*/ 5695656 h 6520604"/>
                <a:gd name="connsiteX51" fmla="*/ 3200400 w 9450275"/>
                <a:gd name="connsiteY51" fmla="*/ 5467056 h 6520604"/>
                <a:gd name="connsiteX52" fmla="*/ 2822713 w 9450275"/>
                <a:gd name="connsiteY52" fmla="*/ 5168882 h 6520604"/>
                <a:gd name="connsiteX53" fmla="*/ 0 w 9450275"/>
                <a:gd name="connsiteY53" fmla="*/ 5178822 h 6520604"/>
                <a:gd name="connsiteX54" fmla="*/ 19878 w 9450275"/>
                <a:gd name="connsiteY54" fmla="*/ 3369900 h 6520604"/>
                <a:gd name="connsiteX55" fmla="*/ 168965 w 9450275"/>
                <a:gd name="connsiteY55" fmla="*/ 3131361 h 6520604"/>
                <a:gd name="connsiteX56" fmla="*/ 457200 w 9450275"/>
                <a:gd name="connsiteY56" fmla="*/ 3031969 h 6520604"/>
                <a:gd name="connsiteX57" fmla="*/ 755374 w 9450275"/>
                <a:gd name="connsiteY57" fmla="*/ 3111482 h 6520604"/>
                <a:gd name="connsiteX58" fmla="*/ 944217 w 9450275"/>
                <a:gd name="connsiteY58" fmla="*/ 3350022 h 6520604"/>
                <a:gd name="connsiteX59" fmla="*/ 1033670 w 9450275"/>
                <a:gd name="connsiteY59" fmla="*/ 3509048 h 6520604"/>
                <a:gd name="connsiteX60" fmla="*/ 1202635 w 9450275"/>
                <a:gd name="connsiteY60" fmla="*/ 3538865 h 6520604"/>
                <a:gd name="connsiteX61" fmla="*/ 1520687 w 9450275"/>
                <a:gd name="connsiteY61" fmla="*/ 3459352 h 6520604"/>
                <a:gd name="connsiteX62" fmla="*/ 1977887 w 9450275"/>
                <a:gd name="connsiteY62" fmla="*/ 2624465 h 6520604"/>
                <a:gd name="connsiteX63" fmla="*/ 1580322 w 9450275"/>
                <a:gd name="connsiteY63" fmla="*/ 1809456 h 6520604"/>
                <a:gd name="connsiteX64" fmla="*/ 1172817 w 9450275"/>
                <a:gd name="connsiteY64" fmla="*/ 1710065 h 6520604"/>
                <a:gd name="connsiteX65" fmla="*/ 1013791 w 9450275"/>
                <a:gd name="connsiteY65" fmla="*/ 1789578 h 6520604"/>
                <a:gd name="connsiteX66" fmla="*/ 815009 w 9450275"/>
                <a:gd name="connsiteY66" fmla="*/ 2107630 h 6520604"/>
                <a:gd name="connsiteX67" fmla="*/ 665922 w 9450275"/>
                <a:gd name="connsiteY67" fmla="*/ 2177204 h 6520604"/>
                <a:gd name="connsiteX68" fmla="*/ 467139 w 9450275"/>
                <a:gd name="connsiteY68" fmla="*/ 2207022 h 6520604"/>
                <a:gd name="connsiteX69" fmla="*/ 149087 w 9450275"/>
                <a:gd name="connsiteY69" fmla="*/ 2067874 h 6520604"/>
                <a:gd name="connsiteX70" fmla="*/ 9939 w 9450275"/>
                <a:gd name="connsiteY70" fmla="*/ 1819395 h 6520604"/>
                <a:gd name="connsiteX71" fmla="*/ 0 w 9450275"/>
                <a:gd name="connsiteY71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39748 w 9450275"/>
                <a:gd name="connsiteY41" fmla="*/ 5874561 h 6520604"/>
                <a:gd name="connsiteX42" fmla="*/ 5108713 w 9450275"/>
                <a:gd name="connsiteY42" fmla="*/ 5954074 h 6520604"/>
                <a:gd name="connsiteX43" fmla="*/ 5068957 w 9450275"/>
                <a:gd name="connsiteY43" fmla="*/ 6142917 h 6520604"/>
                <a:gd name="connsiteX44" fmla="*/ 4880113 w 9450275"/>
                <a:gd name="connsiteY44" fmla="*/ 6292004 h 6520604"/>
                <a:gd name="connsiteX45" fmla="*/ 3816626 w 9450275"/>
                <a:gd name="connsiteY45" fmla="*/ 6520604 h 6520604"/>
                <a:gd name="connsiteX46" fmla="*/ 2604052 w 9450275"/>
                <a:gd name="connsiteY46" fmla="*/ 6272126 h 6520604"/>
                <a:gd name="connsiteX47" fmla="*/ 2484783 w 9450275"/>
                <a:gd name="connsiteY47" fmla="*/ 6033587 h 6520604"/>
                <a:gd name="connsiteX48" fmla="*/ 2554357 w 9450275"/>
                <a:gd name="connsiteY48" fmla="*/ 5874561 h 6520604"/>
                <a:gd name="connsiteX49" fmla="*/ 3091070 w 9450275"/>
                <a:gd name="connsiteY49" fmla="*/ 5695656 h 6520604"/>
                <a:gd name="connsiteX50" fmla="*/ 3200400 w 9450275"/>
                <a:gd name="connsiteY50" fmla="*/ 5467056 h 6520604"/>
                <a:gd name="connsiteX51" fmla="*/ 2822713 w 9450275"/>
                <a:gd name="connsiteY51" fmla="*/ 5168882 h 6520604"/>
                <a:gd name="connsiteX52" fmla="*/ 0 w 9450275"/>
                <a:gd name="connsiteY52" fmla="*/ 5178822 h 6520604"/>
                <a:gd name="connsiteX53" fmla="*/ 19878 w 9450275"/>
                <a:gd name="connsiteY53" fmla="*/ 3369900 h 6520604"/>
                <a:gd name="connsiteX54" fmla="*/ 168965 w 9450275"/>
                <a:gd name="connsiteY54" fmla="*/ 3131361 h 6520604"/>
                <a:gd name="connsiteX55" fmla="*/ 457200 w 9450275"/>
                <a:gd name="connsiteY55" fmla="*/ 3031969 h 6520604"/>
                <a:gd name="connsiteX56" fmla="*/ 755374 w 9450275"/>
                <a:gd name="connsiteY56" fmla="*/ 3111482 h 6520604"/>
                <a:gd name="connsiteX57" fmla="*/ 944217 w 9450275"/>
                <a:gd name="connsiteY57" fmla="*/ 3350022 h 6520604"/>
                <a:gd name="connsiteX58" fmla="*/ 1033670 w 9450275"/>
                <a:gd name="connsiteY58" fmla="*/ 3509048 h 6520604"/>
                <a:gd name="connsiteX59" fmla="*/ 1202635 w 9450275"/>
                <a:gd name="connsiteY59" fmla="*/ 3538865 h 6520604"/>
                <a:gd name="connsiteX60" fmla="*/ 1520687 w 9450275"/>
                <a:gd name="connsiteY60" fmla="*/ 3459352 h 6520604"/>
                <a:gd name="connsiteX61" fmla="*/ 1977887 w 9450275"/>
                <a:gd name="connsiteY61" fmla="*/ 2624465 h 6520604"/>
                <a:gd name="connsiteX62" fmla="*/ 1580322 w 9450275"/>
                <a:gd name="connsiteY62" fmla="*/ 1809456 h 6520604"/>
                <a:gd name="connsiteX63" fmla="*/ 1172817 w 9450275"/>
                <a:gd name="connsiteY63" fmla="*/ 1710065 h 6520604"/>
                <a:gd name="connsiteX64" fmla="*/ 1013791 w 9450275"/>
                <a:gd name="connsiteY64" fmla="*/ 1789578 h 6520604"/>
                <a:gd name="connsiteX65" fmla="*/ 815009 w 9450275"/>
                <a:gd name="connsiteY65" fmla="*/ 2107630 h 6520604"/>
                <a:gd name="connsiteX66" fmla="*/ 665922 w 9450275"/>
                <a:gd name="connsiteY66" fmla="*/ 2177204 h 6520604"/>
                <a:gd name="connsiteX67" fmla="*/ 467139 w 9450275"/>
                <a:gd name="connsiteY67" fmla="*/ 2207022 h 6520604"/>
                <a:gd name="connsiteX68" fmla="*/ 149087 w 9450275"/>
                <a:gd name="connsiteY68" fmla="*/ 2067874 h 6520604"/>
                <a:gd name="connsiteX69" fmla="*/ 9939 w 9450275"/>
                <a:gd name="connsiteY69" fmla="*/ 1819395 h 6520604"/>
                <a:gd name="connsiteX70" fmla="*/ 0 w 9450275"/>
                <a:gd name="connsiteY70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5108713 w 9450275"/>
                <a:gd name="connsiteY41" fmla="*/ 5954074 h 6520604"/>
                <a:gd name="connsiteX42" fmla="*/ 5068957 w 9450275"/>
                <a:gd name="connsiteY42" fmla="*/ 6142917 h 6520604"/>
                <a:gd name="connsiteX43" fmla="*/ 4880113 w 9450275"/>
                <a:gd name="connsiteY43" fmla="*/ 6292004 h 6520604"/>
                <a:gd name="connsiteX44" fmla="*/ 3816626 w 9450275"/>
                <a:gd name="connsiteY44" fmla="*/ 6520604 h 6520604"/>
                <a:gd name="connsiteX45" fmla="*/ 2604052 w 9450275"/>
                <a:gd name="connsiteY45" fmla="*/ 6272126 h 6520604"/>
                <a:gd name="connsiteX46" fmla="*/ 2484783 w 9450275"/>
                <a:gd name="connsiteY46" fmla="*/ 6033587 h 6520604"/>
                <a:gd name="connsiteX47" fmla="*/ 2554357 w 9450275"/>
                <a:gd name="connsiteY47" fmla="*/ 5874561 h 6520604"/>
                <a:gd name="connsiteX48" fmla="*/ 3091070 w 9450275"/>
                <a:gd name="connsiteY48" fmla="*/ 5695656 h 6520604"/>
                <a:gd name="connsiteX49" fmla="*/ 3200400 w 9450275"/>
                <a:gd name="connsiteY49" fmla="*/ 5467056 h 6520604"/>
                <a:gd name="connsiteX50" fmla="*/ 2822713 w 9450275"/>
                <a:gd name="connsiteY50" fmla="*/ 5168882 h 6520604"/>
                <a:gd name="connsiteX51" fmla="*/ 0 w 9450275"/>
                <a:gd name="connsiteY51" fmla="*/ 5178822 h 6520604"/>
                <a:gd name="connsiteX52" fmla="*/ 19878 w 9450275"/>
                <a:gd name="connsiteY52" fmla="*/ 3369900 h 6520604"/>
                <a:gd name="connsiteX53" fmla="*/ 168965 w 9450275"/>
                <a:gd name="connsiteY53" fmla="*/ 3131361 h 6520604"/>
                <a:gd name="connsiteX54" fmla="*/ 457200 w 9450275"/>
                <a:gd name="connsiteY54" fmla="*/ 3031969 h 6520604"/>
                <a:gd name="connsiteX55" fmla="*/ 755374 w 9450275"/>
                <a:gd name="connsiteY55" fmla="*/ 3111482 h 6520604"/>
                <a:gd name="connsiteX56" fmla="*/ 944217 w 9450275"/>
                <a:gd name="connsiteY56" fmla="*/ 3350022 h 6520604"/>
                <a:gd name="connsiteX57" fmla="*/ 1033670 w 9450275"/>
                <a:gd name="connsiteY57" fmla="*/ 3509048 h 6520604"/>
                <a:gd name="connsiteX58" fmla="*/ 1202635 w 9450275"/>
                <a:gd name="connsiteY58" fmla="*/ 3538865 h 6520604"/>
                <a:gd name="connsiteX59" fmla="*/ 1520687 w 9450275"/>
                <a:gd name="connsiteY59" fmla="*/ 3459352 h 6520604"/>
                <a:gd name="connsiteX60" fmla="*/ 1977887 w 9450275"/>
                <a:gd name="connsiteY60" fmla="*/ 2624465 h 6520604"/>
                <a:gd name="connsiteX61" fmla="*/ 1580322 w 9450275"/>
                <a:gd name="connsiteY61" fmla="*/ 1809456 h 6520604"/>
                <a:gd name="connsiteX62" fmla="*/ 1172817 w 9450275"/>
                <a:gd name="connsiteY62" fmla="*/ 1710065 h 6520604"/>
                <a:gd name="connsiteX63" fmla="*/ 1013791 w 9450275"/>
                <a:gd name="connsiteY63" fmla="*/ 1789578 h 6520604"/>
                <a:gd name="connsiteX64" fmla="*/ 815009 w 9450275"/>
                <a:gd name="connsiteY64" fmla="*/ 2107630 h 6520604"/>
                <a:gd name="connsiteX65" fmla="*/ 665922 w 9450275"/>
                <a:gd name="connsiteY65" fmla="*/ 2177204 h 6520604"/>
                <a:gd name="connsiteX66" fmla="*/ 467139 w 9450275"/>
                <a:gd name="connsiteY66" fmla="*/ 2207022 h 6520604"/>
                <a:gd name="connsiteX67" fmla="*/ 149087 w 9450275"/>
                <a:gd name="connsiteY67" fmla="*/ 2067874 h 6520604"/>
                <a:gd name="connsiteX68" fmla="*/ 9939 w 9450275"/>
                <a:gd name="connsiteY68" fmla="*/ 1819395 h 6520604"/>
                <a:gd name="connsiteX69" fmla="*/ 0 w 9450275"/>
                <a:gd name="connsiteY69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49738 w 9450275"/>
                <a:gd name="connsiteY41" fmla="*/ 6134641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490252"/>
                <a:gd name="connsiteX1" fmla="*/ 2812774 w 9450275"/>
                <a:gd name="connsiteY1" fmla="*/ 30352 h 6490252"/>
                <a:gd name="connsiteX2" fmla="*/ 3070534 w 9450275"/>
                <a:gd name="connsiteY2" fmla="*/ 108767 h 6490252"/>
                <a:gd name="connsiteX3" fmla="*/ 3180522 w 9450275"/>
                <a:gd name="connsiteY3" fmla="*/ 338465 h 6490252"/>
                <a:gd name="connsiteX4" fmla="*/ 3043076 w 9450275"/>
                <a:gd name="connsiteY4" fmla="*/ 544427 h 6490252"/>
                <a:gd name="connsiteX5" fmla="*/ 2656768 w 9450275"/>
                <a:gd name="connsiteY5" fmla="*/ 647142 h 6490252"/>
                <a:gd name="connsiteX6" fmla="*/ 2486485 w 9450275"/>
                <a:gd name="connsiteY6" fmla="*/ 782967 h 6490252"/>
                <a:gd name="connsiteX7" fmla="*/ 2526627 w 9450275"/>
                <a:gd name="connsiteY7" fmla="*/ 971810 h 6490252"/>
                <a:gd name="connsiteX8" fmla="*/ 2744244 w 9450275"/>
                <a:gd name="connsiteY8" fmla="*/ 1144097 h 6490252"/>
                <a:gd name="connsiteX9" fmla="*/ 3833758 w 9450275"/>
                <a:gd name="connsiteY9" fmla="*/ 1330746 h 6490252"/>
                <a:gd name="connsiteX10" fmla="*/ 4954792 w 9450275"/>
                <a:gd name="connsiteY10" fmla="*/ 1078944 h 6490252"/>
                <a:gd name="connsiteX11" fmla="*/ 5104924 w 9450275"/>
                <a:gd name="connsiteY11" fmla="*/ 825482 h 6490252"/>
                <a:gd name="connsiteX12" fmla="*/ 4927062 w 9450275"/>
                <a:gd name="connsiteY12" fmla="*/ 665357 h 6490252"/>
                <a:gd name="connsiteX13" fmla="*/ 4508961 w 9450275"/>
                <a:gd name="connsiteY13" fmla="*/ 526774 h 6490252"/>
                <a:gd name="connsiteX14" fmla="*/ 4391008 w 9450275"/>
                <a:gd name="connsiteY14" fmla="*/ 348404 h 6490252"/>
                <a:gd name="connsiteX15" fmla="*/ 4503085 w 9450275"/>
                <a:gd name="connsiteY15" fmla="*/ 98293 h 6490252"/>
                <a:gd name="connsiteX16" fmla="*/ 4811583 w 9450275"/>
                <a:gd name="connsiteY16" fmla="*/ 1662 h 6490252"/>
                <a:gd name="connsiteX17" fmla="*/ 7521176 w 9450275"/>
                <a:gd name="connsiteY17" fmla="*/ 0 h 6490252"/>
                <a:gd name="connsiteX18" fmla="*/ 7533861 w 9450275"/>
                <a:gd name="connsiteY18" fmla="*/ 1849213 h 6490252"/>
                <a:gd name="connsiteX19" fmla="*/ 7613374 w 9450275"/>
                <a:gd name="connsiteY19" fmla="*/ 2038056 h 6490252"/>
                <a:gd name="connsiteX20" fmla="*/ 7991061 w 9450275"/>
                <a:gd name="connsiteY20" fmla="*/ 2162309 h 6490252"/>
                <a:gd name="connsiteX21" fmla="*/ 8301534 w 9450275"/>
                <a:gd name="connsiteY21" fmla="*/ 2044703 h 6490252"/>
                <a:gd name="connsiteX22" fmla="*/ 8568188 w 9450275"/>
                <a:gd name="connsiteY22" fmla="*/ 1692412 h 6490252"/>
                <a:gd name="connsiteX23" fmla="*/ 8953454 w 9450275"/>
                <a:gd name="connsiteY23" fmla="*/ 1708967 h 6490252"/>
                <a:gd name="connsiteX24" fmla="*/ 9357827 w 9450275"/>
                <a:gd name="connsiteY24" fmla="*/ 2111487 h 6490252"/>
                <a:gd name="connsiteX25" fmla="*/ 9447939 w 9450275"/>
                <a:gd name="connsiteY25" fmla="*/ 2567589 h 6490252"/>
                <a:gd name="connsiteX26" fmla="*/ 9245752 w 9450275"/>
                <a:gd name="connsiteY26" fmla="*/ 3194318 h 6490252"/>
                <a:gd name="connsiteX27" fmla="*/ 8909909 w 9450275"/>
                <a:gd name="connsiteY27" fmla="*/ 3447217 h 6490252"/>
                <a:gd name="connsiteX28" fmla="*/ 8639850 w 9450275"/>
                <a:gd name="connsiteY28" fmla="*/ 3485313 h 6490252"/>
                <a:gd name="connsiteX29" fmla="*/ 8440296 w 9450275"/>
                <a:gd name="connsiteY29" fmla="*/ 3345095 h 6490252"/>
                <a:gd name="connsiteX30" fmla="*/ 8289236 w 9450275"/>
                <a:gd name="connsiteY30" fmla="*/ 3102107 h 6490252"/>
                <a:gd name="connsiteX31" fmla="*/ 7953006 w 9450275"/>
                <a:gd name="connsiteY31" fmla="*/ 2994438 h 6490252"/>
                <a:gd name="connsiteX32" fmla="*/ 7568785 w 9450275"/>
                <a:gd name="connsiteY32" fmla="*/ 3149043 h 6490252"/>
                <a:gd name="connsiteX33" fmla="*/ 7516343 w 9450275"/>
                <a:gd name="connsiteY33" fmla="*/ 3343939 h 6490252"/>
                <a:gd name="connsiteX34" fmla="*/ 7534521 w 9450275"/>
                <a:gd name="connsiteY34" fmla="*/ 5146808 h 6490252"/>
                <a:gd name="connsiteX35" fmla="*/ 4882858 w 9450275"/>
                <a:gd name="connsiteY35" fmla="*/ 5160605 h 6490252"/>
                <a:gd name="connsiteX36" fmla="*/ 4478758 w 9450275"/>
                <a:gd name="connsiteY36" fmla="*/ 5278776 h 6490252"/>
                <a:gd name="connsiteX37" fmla="*/ 4383157 w 9450275"/>
                <a:gd name="connsiteY37" fmla="*/ 5496874 h 6490252"/>
                <a:gd name="connsiteX38" fmla="*/ 4553166 w 9450275"/>
                <a:gd name="connsiteY38" fmla="*/ 5710016 h 6490252"/>
                <a:gd name="connsiteX39" fmla="*/ 4874847 w 9450275"/>
                <a:gd name="connsiteY39" fmla="*/ 5800567 h 6490252"/>
                <a:gd name="connsiteX40" fmla="*/ 5103221 w 9450275"/>
                <a:gd name="connsiteY40" fmla="*/ 5954075 h 6490252"/>
                <a:gd name="connsiteX41" fmla="*/ 5049738 w 9450275"/>
                <a:gd name="connsiteY41" fmla="*/ 6134641 h 6490252"/>
                <a:gd name="connsiteX42" fmla="*/ 4863639 w 9450275"/>
                <a:gd name="connsiteY42" fmla="*/ 6280967 h 6490252"/>
                <a:gd name="connsiteX43" fmla="*/ 3756221 w 9450275"/>
                <a:gd name="connsiteY43" fmla="*/ 6490252 h 6490252"/>
                <a:gd name="connsiteX44" fmla="*/ 2604052 w 9450275"/>
                <a:gd name="connsiteY44" fmla="*/ 6272126 h 6490252"/>
                <a:gd name="connsiteX45" fmla="*/ 2484783 w 9450275"/>
                <a:gd name="connsiteY45" fmla="*/ 6033587 h 6490252"/>
                <a:gd name="connsiteX46" fmla="*/ 2554357 w 9450275"/>
                <a:gd name="connsiteY46" fmla="*/ 5874561 h 6490252"/>
                <a:gd name="connsiteX47" fmla="*/ 3091070 w 9450275"/>
                <a:gd name="connsiteY47" fmla="*/ 5695656 h 6490252"/>
                <a:gd name="connsiteX48" fmla="*/ 3200400 w 9450275"/>
                <a:gd name="connsiteY48" fmla="*/ 5467056 h 6490252"/>
                <a:gd name="connsiteX49" fmla="*/ 2822713 w 9450275"/>
                <a:gd name="connsiteY49" fmla="*/ 5168882 h 6490252"/>
                <a:gd name="connsiteX50" fmla="*/ 0 w 9450275"/>
                <a:gd name="connsiteY50" fmla="*/ 5178822 h 6490252"/>
                <a:gd name="connsiteX51" fmla="*/ 19878 w 9450275"/>
                <a:gd name="connsiteY51" fmla="*/ 3369900 h 6490252"/>
                <a:gd name="connsiteX52" fmla="*/ 168965 w 9450275"/>
                <a:gd name="connsiteY52" fmla="*/ 3131361 h 6490252"/>
                <a:gd name="connsiteX53" fmla="*/ 457200 w 9450275"/>
                <a:gd name="connsiteY53" fmla="*/ 3031969 h 6490252"/>
                <a:gd name="connsiteX54" fmla="*/ 755374 w 9450275"/>
                <a:gd name="connsiteY54" fmla="*/ 3111482 h 6490252"/>
                <a:gd name="connsiteX55" fmla="*/ 944217 w 9450275"/>
                <a:gd name="connsiteY55" fmla="*/ 3350022 h 6490252"/>
                <a:gd name="connsiteX56" fmla="*/ 1033670 w 9450275"/>
                <a:gd name="connsiteY56" fmla="*/ 3509048 h 6490252"/>
                <a:gd name="connsiteX57" fmla="*/ 1202635 w 9450275"/>
                <a:gd name="connsiteY57" fmla="*/ 3538865 h 6490252"/>
                <a:gd name="connsiteX58" fmla="*/ 1520687 w 9450275"/>
                <a:gd name="connsiteY58" fmla="*/ 3459352 h 6490252"/>
                <a:gd name="connsiteX59" fmla="*/ 1977887 w 9450275"/>
                <a:gd name="connsiteY59" fmla="*/ 2624465 h 6490252"/>
                <a:gd name="connsiteX60" fmla="*/ 1580322 w 9450275"/>
                <a:gd name="connsiteY60" fmla="*/ 1809456 h 6490252"/>
                <a:gd name="connsiteX61" fmla="*/ 1172817 w 9450275"/>
                <a:gd name="connsiteY61" fmla="*/ 1710065 h 6490252"/>
                <a:gd name="connsiteX62" fmla="*/ 1013791 w 9450275"/>
                <a:gd name="connsiteY62" fmla="*/ 1789578 h 6490252"/>
                <a:gd name="connsiteX63" fmla="*/ 815009 w 9450275"/>
                <a:gd name="connsiteY63" fmla="*/ 2107630 h 6490252"/>
                <a:gd name="connsiteX64" fmla="*/ 665922 w 9450275"/>
                <a:gd name="connsiteY64" fmla="*/ 2177204 h 6490252"/>
                <a:gd name="connsiteX65" fmla="*/ 467139 w 9450275"/>
                <a:gd name="connsiteY65" fmla="*/ 2207022 h 6490252"/>
                <a:gd name="connsiteX66" fmla="*/ 149087 w 9450275"/>
                <a:gd name="connsiteY66" fmla="*/ 2067874 h 6490252"/>
                <a:gd name="connsiteX67" fmla="*/ 9939 w 9450275"/>
                <a:gd name="connsiteY67" fmla="*/ 1819395 h 6490252"/>
                <a:gd name="connsiteX68" fmla="*/ 0 w 9450275"/>
                <a:gd name="connsiteY68" fmla="*/ 30352 h 6490252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656"/>
                <a:gd name="connsiteX1" fmla="*/ 2812774 w 9450275"/>
                <a:gd name="connsiteY1" fmla="*/ 30352 h 6490656"/>
                <a:gd name="connsiteX2" fmla="*/ 3070534 w 9450275"/>
                <a:gd name="connsiteY2" fmla="*/ 108767 h 6490656"/>
                <a:gd name="connsiteX3" fmla="*/ 3180522 w 9450275"/>
                <a:gd name="connsiteY3" fmla="*/ 338465 h 6490656"/>
                <a:gd name="connsiteX4" fmla="*/ 3043076 w 9450275"/>
                <a:gd name="connsiteY4" fmla="*/ 544427 h 6490656"/>
                <a:gd name="connsiteX5" fmla="*/ 2656768 w 9450275"/>
                <a:gd name="connsiteY5" fmla="*/ 647142 h 6490656"/>
                <a:gd name="connsiteX6" fmla="*/ 2486485 w 9450275"/>
                <a:gd name="connsiteY6" fmla="*/ 782967 h 6490656"/>
                <a:gd name="connsiteX7" fmla="*/ 2526627 w 9450275"/>
                <a:gd name="connsiteY7" fmla="*/ 971810 h 6490656"/>
                <a:gd name="connsiteX8" fmla="*/ 2744244 w 9450275"/>
                <a:gd name="connsiteY8" fmla="*/ 1144097 h 6490656"/>
                <a:gd name="connsiteX9" fmla="*/ 3833758 w 9450275"/>
                <a:gd name="connsiteY9" fmla="*/ 1330746 h 6490656"/>
                <a:gd name="connsiteX10" fmla="*/ 4954792 w 9450275"/>
                <a:gd name="connsiteY10" fmla="*/ 1078944 h 6490656"/>
                <a:gd name="connsiteX11" fmla="*/ 5104924 w 9450275"/>
                <a:gd name="connsiteY11" fmla="*/ 825482 h 6490656"/>
                <a:gd name="connsiteX12" fmla="*/ 4927062 w 9450275"/>
                <a:gd name="connsiteY12" fmla="*/ 665357 h 6490656"/>
                <a:gd name="connsiteX13" fmla="*/ 4508961 w 9450275"/>
                <a:gd name="connsiteY13" fmla="*/ 526774 h 6490656"/>
                <a:gd name="connsiteX14" fmla="*/ 4391008 w 9450275"/>
                <a:gd name="connsiteY14" fmla="*/ 348404 h 6490656"/>
                <a:gd name="connsiteX15" fmla="*/ 4503085 w 9450275"/>
                <a:gd name="connsiteY15" fmla="*/ 98293 h 6490656"/>
                <a:gd name="connsiteX16" fmla="*/ 4811583 w 9450275"/>
                <a:gd name="connsiteY16" fmla="*/ 1662 h 6490656"/>
                <a:gd name="connsiteX17" fmla="*/ 7521176 w 9450275"/>
                <a:gd name="connsiteY17" fmla="*/ 0 h 6490656"/>
                <a:gd name="connsiteX18" fmla="*/ 7533861 w 9450275"/>
                <a:gd name="connsiteY18" fmla="*/ 1849213 h 6490656"/>
                <a:gd name="connsiteX19" fmla="*/ 7613374 w 9450275"/>
                <a:gd name="connsiteY19" fmla="*/ 2038056 h 6490656"/>
                <a:gd name="connsiteX20" fmla="*/ 7991061 w 9450275"/>
                <a:gd name="connsiteY20" fmla="*/ 2162309 h 6490656"/>
                <a:gd name="connsiteX21" fmla="*/ 8301534 w 9450275"/>
                <a:gd name="connsiteY21" fmla="*/ 2044703 h 6490656"/>
                <a:gd name="connsiteX22" fmla="*/ 8568188 w 9450275"/>
                <a:gd name="connsiteY22" fmla="*/ 1692412 h 6490656"/>
                <a:gd name="connsiteX23" fmla="*/ 8953454 w 9450275"/>
                <a:gd name="connsiteY23" fmla="*/ 1708967 h 6490656"/>
                <a:gd name="connsiteX24" fmla="*/ 9357827 w 9450275"/>
                <a:gd name="connsiteY24" fmla="*/ 2111487 h 6490656"/>
                <a:gd name="connsiteX25" fmla="*/ 9447939 w 9450275"/>
                <a:gd name="connsiteY25" fmla="*/ 2567589 h 6490656"/>
                <a:gd name="connsiteX26" fmla="*/ 9245752 w 9450275"/>
                <a:gd name="connsiteY26" fmla="*/ 3194318 h 6490656"/>
                <a:gd name="connsiteX27" fmla="*/ 8909909 w 9450275"/>
                <a:gd name="connsiteY27" fmla="*/ 3447217 h 6490656"/>
                <a:gd name="connsiteX28" fmla="*/ 8639850 w 9450275"/>
                <a:gd name="connsiteY28" fmla="*/ 3485313 h 6490656"/>
                <a:gd name="connsiteX29" fmla="*/ 8440296 w 9450275"/>
                <a:gd name="connsiteY29" fmla="*/ 3345095 h 6490656"/>
                <a:gd name="connsiteX30" fmla="*/ 8289236 w 9450275"/>
                <a:gd name="connsiteY30" fmla="*/ 3102107 h 6490656"/>
                <a:gd name="connsiteX31" fmla="*/ 7953006 w 9450275"/>
                <a:gd name="connsiteY31" fmla="*/ 2994438 h 6490656"/>
                <a:gd name="connsiteX32" fmla="*/ 7568785 w 9450275"/>
                <a:gd name="connsiteY32" fmla="*/ 3149043 h 6490656"/>
                <a:gd name="connsiteX33" fmla="*/ 7516343 w 9450275"/>
                <a:gd name="connsiteY33" fmla="*/ 3343939 h 6490656"/>
                <a:gd name="connsiteX34" fmla="*/ 7534521 w 9450275"/>
                <a:gd name="connsiteY34" fmla="*/ 5146808 h 6490656"/>
                <a:gd name="connsiteX35" fmla="*/ 4882858 w 9450275"/>
                <a:gd name="connsiteY35" fmla="*/ 5160605 h 6490656"/>
                <a:gd name="connsiteX36" fmla="*/ 4478758 w 9450275"/>
                <a:gd name="connsiteY36" fmla="*/ 5278776 h 6490656"/>
                <a:gd name="connsiteX37" fmla="*/ 4383157 w 9450275"/>
                <a:gd name="connsiteY37" fmla="*/ 5496874 h 6490656"/>
                <a:gd name="connsiteX38" fmla="*/ 4553166 w 9450275"/>
                <a:gd name="connsiteY38" fmla="*/ 5710016 h 6490656"/>
                <a:gd name="connsiteX39" fmla="*/ 4874847 w 9450275"/>
                <a:gd name="connsiteY39" fmla="*/ 5800567 h 6490656"/>
                <a:gd name="connsiteX40" fmla="*/ 5103221 w 9450275"/>
                <a:gd name="connsiteY40" fmla="*/ 5954075 h 6490656"/>
                <a:gd name="connsiteX41" fmla="*/ 5049738 w 9450275"/>
                <a:gd name="connsiteY41" fmla="*/ 6134641 h 6490656"/>
                <a:gd name="connsiteX42" fmla="*/ 4627508 w 9450275"/>
                <a:gd name="connsiteY42" fmla="*/ 6366505 h 6490656"/>
                <a:gd name="connsiteX43" fmla="*/ 3756221 w 9450275"/>
                <a:gd name="connsiteY43" fmla="*/ 6490252 h 6490656"/>
                <a:gd name="connsiteX44" fmla="*/ 2604052 w 9450275"/>
                <a:gd name="connsiteY44" fmla="*/ 6272126 h 6490656"/>
                <a:gd name="connsiteX45" fmla="*/ 2484783 w 9450275"/>
                <a:gd name="connsiteY45" fmla="*/ 6033587 h 6490656"/>
                <a:gd name="connsiteX46" fmla="*/ 2554357 w 9450275"/>
                <a:gd name="connsiteY46" fmla="*/ 5874561 h 6490656"/>
                <a:gd name="connsiteX47" fmla="*/ 3091070 w 9450275"/>
                <a:gd name="connsiteY47" fmla="*/ 5695656 h 6490656"/>
                <a:gd name="connsiteX48" fmla="*/ 3200400 w 9450275"/>
                <a:gd name="connsiteY48" fmla="*/ 5467056 h 6490656"/>
                <a:gd name="connsiteX49" fmla="*/ 2822713 w 9450275"/>
                <a:gd name="connsiteY49" fmla="*/ 5168882 h 6490656"/>
                <a:gd name="connsiteX50" fmla="*/ 0 w 9450275"/>
                <a:gd name="connsiteY50" fmla="*/ 5178822 h 6490656"/>
                <a:gd name="connsiteX51" fmla="*/ 19878 w 9450275"/>
                <a:gd name="connsiteY51" fmla="*/ 3369900 h 6490656"/>
                <a:gd name="connsiteX52" fmla="*/ 168965 w 9450275"/>
                <a:gd name="connsiteY52" fmla="*/ 3131361 h 6490656"/>
                <a:gd name="connsiteX53" fmla="*/ 457200 w 9450275"/>
                <a:gd name="connsiteY53" fmla="*/ 3031969 h 6490656"/>
                <a:gd name="connsiteX54" fmla="*/ 755374 w 9450275"/>
                <a:gd name="connsiteY54" fmla="*/ 3111482 h 6490656"/>
                <a:gd name="connsiteX55" fmla="*/ 944217 w 9450275"/>
                <a:gd name="connsiteY55" fmla="*/ 3350022 h 6490656"/>
                <a:gd name="connsiteX56" fmla="*/ 1033670 w 9450275"/>
                <a:gd name="connsiteY56" fmla="*/ 3509048 h 6490656"/>
                <a:gd name="connsiteX57" fmla="*/ 1202635 w 9450275"/>
                <a:gd name="connsiteY57" fmla="*/ 3538865 h 6490656"/>
                <a:gd name="connsiteX58" fmla="*/ 1520687 w 9450275"/>
                <a:gd name="connsiteY58" fmla="*/ 3459352 h 6490656"/>
                <a:gd name="connsiteX59" fmla="*/ 1977887 w 9450275"/>
                <a:gd name="connsiteY59" fmla="*/ 2624465 h 6490656"/>
                <a:gd name="connsiteX60" fmla="*/ 1580322 w 9450275"/>
                <a:gd name="connsiteY60" fmla="*/ 1809456 h 6490656"/>
                <a:gd name="connsiteX61" fmla="*/ 1172817 w 9450275"/>
                <a:gd name="connsiteY61" fmla="*/ 1710065 h 6490656"/>
                <a:gd name="connsiteX62" fmla="*/ 1013791 w 9450275"/>
                <a:gd name="connsiteY62" fmla="*/ 1789578 h 6490656"/>
                <a:gd name="connsiteX63" fmla="*/ 815009 w 9450275"/>
                <a:gd name="connsiteY63" fmla="*/ 2107630 h 6490656"/>
                <a:gd name="connsiteX64" fmla="*/ 665922 w 9450275"/>
                <a:gd name="connsiteY64" fmla="*/ 2177204 h 6490656"/>
                <a:gd name="connsiteX65" fmla="*/ 467139 w 9450275"/>
                <a:gd name="connsiteY65" fmla="*/ 2207022 h 6490656"/>
                <a:gd name="connsiteX66" fmla="*/ 149087 w 9450275"/>
                <a:gd name="connsiteY66" fmla="*/ 2067874 h 6490656"/>
                <a:gd name="connsiteX67" fmla="*/ 9939 w 9450275"/>
                <a:gd name="connsiteY67" fmla="*/ 1819395 h 6490656"/>
                <a:gd name="connsiteX68" fmla="*/ 0 w 9450275"/>
                <a:gd name="connsiteY68" fmla="*/ 30352 h 6490656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604052 w 9450275"/>
                <a:gd name="connsiteY44" fmla="*/ 6272126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149087 w 9450275"/>
                <a:gd name="connsiteY65" fmla="*/ 2067874 h 6490838"/>
                <a:gd name="connsiteX66" fmla="*/ 9939 w 9450275"/>
                <a:gd name="connsiteY66" fmla="*/ 1819395 h 6490838"/>
                <a:gd name="connsiteX67" fmla="*/ 0 w 9450275"/>
                <a:gd name="connsiteY67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450275" h="6490838">
                  <a:moveTo>
                    <a:pt x="0" y="30352"/>
                  </a:moveTo>
                  <a:lnTo>
                    <a:pt x="2812774" y="30352"/>
                  </a:lnTo>
                  <a:cubicBezTo>
                    <a:pt x="2993878" y="40854"/>
                    <a:pt x="3012987" y="56875"/>
                    <a:pt x="3070534" y="108767"/>
                  </a:cubicBezTo>
                  <a:cubicBezTo>
                    <a:pt x="3143806" y="178896"/>
                    <a:pt x="3178638" y="202115"/>
                    <a:pt x="3180522" y="338465"/>
                  </a:cubicBezTo>
                  <a:cubicBezTo>
                    <a:pt x="3186875" y="449428"/>
                    <a:pt x="3135569" y="458297"/>
                    <a:pt x="3043076" y="544427"/>
                  </a:cubicBezTo>
                  <a:cubicBezTo>
                    <a:pt x="2885933" y="598899"/>
                    <a:pt x="2769979" y="606466"/>
                    <a:pt x="2656768" y="647142"/>
                  </a:cubicBezTo>
                  <a:cubicBezTo>
                    <a:pt x="2567059" y="679540"/>
                    <a:pt x="2513043" y="711939"/>
                    <a:pt x="2486485" y="782967"/>
                  </a:cubicBezTo>
                  <a:cubicBezTo>
                    <a:pt x="2476070" y="857871"/>
                    <a:pt x="2484874" y="913461"/>
                    <a:pt x="2526627" y="971810"/>
                  </a:cubicBezTo>
                  <a:cubicBezTo>
                    <a:pt x="2614724" y="1052233"/>
                    <a:pt x="2642417" y="1088507"/>
                    <a:pt x="2744244" y="1144097"/>
                  </a:cubicBezTo>
                  <a:cubicBezTo>
                    <a:pt x="3089111" y="1275295"/>
                    <a:pt x="3403773" y="1309917"/>
                    <a:pt x="3833758" y="1330746"/>
                  </a:cubicBezTo>
                  <a:cubicBezTo>
                    <a:pt x="4465533" y="1307516"/>
                    <a:pt x="4603082" y="1245657"/>
                    <a:pt x="4954792" y="1078944"/>
                  </a:cubicBezTo>
                  <a:cubicBezTo>
                    <a:pt x="5078054" y="997217"/>
                    <a:pt x="5107965" y="918247"/>
                    <a:pt x="5104924" y="825482"/>
                  </a:cubicBezTo>
                  <a:cubicBezTo>
                    <a:pt x="5087737" y="704046"/>
                    <a:pt x="5004654" y="706775"/>
                    <a:pt x="4927062" y="665357"/>
                  </a:cubicBezTo>
                  <a:cubicBezTo>
                    <a:pt x="4787695" y="619163"/>
                    <a:pt x="4648328" y="584005"/>
                    <a:pt x="4508961" y="526774"/>
                  </a:cubicBezTo>
                  <a:cubicBezTo>
                    <a:pt x="4430288" y="467317"/>
                    <a:pt x="4395547" y="421657"/>
                    <a:pt x="4391008" y="348404"/>
                  </a:cubicBezTo>
                  <a:cubicBezTo>
                    <a:pt x="4396334" y="204330"/>
                    <a:pt x="4434609" y="167867"/>
                    <a:pt x="4503085" y="98293"/>
                  </a:cubicBezTo>
                  <a:cubicBezTo>
                    <a:pt x="4605003" y="32051"/>
                    <a:pt x="4709666" y="1682"/>
                    <a:pt x="4811583" y="1662"/>
                  </a:cubicBezTo>
                  <a:lnTo>
                    <a:pt x="7521176" y="0"/>
                  </a:lnTo>
                  <a:cubicBezTo>
                    <a:pt x="7525404" y="616404"/>
                    <a:pt x="7529633" y="1232809"/>
                    <a:pt x="7533861" y="1849213"/>
                  </a:cubicBezTo>
                  <a:cubicBezTo>
                    <a:pt x="7538399" y="1939755"/>
                    <a:pt x="7559413" y="1986146"/>
                    <a:pt x="7613374" y="2038056"/>
                  </a:cubicBezTo>
                  <a:cubicBezTo>
                    <a:pt x="7720051" y="2129141"/>
                    <a:pt x="7859674" y="2170558"/>
                    <a:pt x="7991061" y="2162309"/>
                  </a:cubicBezTo>
                  <a:cubicBezTo>
                    <a:pt x="8128416" y="2167256"/>
                    <a:pt x="8221839" y="2117017"/>
                    <a:pt x="8301534" y="2044703"/>
                  </a:cubicBezTo>
                  <a:cubicBezTo>
                    <a:pt x="8390419" y="1925433"/>
                    <a:pt x="8438118" y="1781330"/>
                    <a:pt x="8568188" y="1692412"/>
                  </a:cubicBezTo>
                  <a:cubicBezTo>
                    <a:pt x="8729557" y="1648262"/>
                    <a:pt x="8833270" y="1670337"/>
                    <a:pt x="8953454" y="1708967"/>
                  </a:cubicBezTo>
                  <a:cubicBezTo>
                    <a:pt x="9211802" y="1833024"/>
                    <a:pt x="9258730" y="1935004"/>
                    <a:pt x="9357827" y="2111487"/>
                  </a:cubicBezTo>
                  <a:cubicBezTo>
                    <a:pt x="9445524" y="2293874"/>
                    <a:pt x="9456342" y="2321740"/>
                    <a:pt x="9447939" y="2567589"/>
                  </a:cubicBezTo>
                  <a:cubicBezTo>
                    <a:pt x="9425390" y="2864795"/>
                    <a:pt x="9369892" y="2999206"/>
                    <a:pt x="9245752" y="3194318"/>
                  </a:cubicBezTo>
                  <a:cubicBezTo>
                    <a:pt x="9138381" y="3308049"/>
                    <a:pt x="9083177" y="3361077"/>
                    <a:pt x="8909909" y="3447217"/>
                  </a:cubicBezTo>
                  <a:cubicBezTo>
                    <a:pt x="8819889" y="3459916"/>
                    <a:pt x="8765565" y="3494688"/>
                    <a:pt x="8639850" y="3485313"/>
                  </a:cubicBezTo>
                  <a:cubicBezTo>
                    <a:pt x="8551366" y="3463407"/>
                    <a:pt x="8490339" y="3413909"/>
                    <a:pt x="8440296" y="3345095"/>
                  </a:cubicBezTo>
                  <a:cubicBezTo>
                    <a:pt x="8387197" y="3262260"/>
                    <a:pt x="8347828" y="3176665"/>
                    <a:pt x="8289236" y="3102107"/>
                  </a:cubicBezTo>
                  <a:cubicBezTo>
                    <a:pt x="8160686" y="3011952"/>
                    <a:pt x="8117251" y="2999056"/>
                    <a:pt x="7953006" y="2994438"/>
                  </a:cubicBezTo>
                  <a:cubicBezTo>
                    <a:pt x="7770018" y="2995386"/>
                    <a:pt x="7677640" y="3040483"/>
                    <a:pt x="7568785" y="3149043"/>
                  </a:cubicBezTo>
                  <a:cubicBezTo>
                    <a:pt x="7527509" y="3245281"/>
                    <a:pt x="7521926" y="3244943"/>
                    <a:pt x="7516343" y="3343939"/>
                  </a:cubicBezTo>
                  <a:lnTo>
                    <a:pt x="7534521" y="5146808"/>
                  </a:lnTo>
                  <a:lnTo>
                    <a:pt x="4882858" y="5160605"/>
                  </a:lnTo>
                  <a:cubicBezTo>
                    <a:pt x="4646567" y="5180680"/>
                    <a:pt x="4577764" y="5214553"/>
                    <a:pt x="4478758" y="5278776"/>
                  </a:cubicBezTo>
                  <a:cubicBezTo>
                    <a:pt x="4391977" y="5359754"/>
                    <a:pt x="4382075" y="5415897"/>
                    <a:pt x="4383157" y="5496874"/>
                  </a:cubicBezTo>
                  <a:cubicBezTo>
                    <a:pt x="4403217" y="5600113"/>
                    <a:pt x="4437006" y="5648168"/>
                    <a:pt x="4553166" y="5710016"/>
                  </a:cubicBezTo>
                  <a:cubicBezTo>
                    <a:pt x="4660394" y="5759514"/>
                    <a:pt x="4767620" y="5770383"/>
                    <a:pt x="4874847" y="5800567"/>
                  </a:cubicBezTo>
                  <a:cubicBezTo>
                    <a:pt x="5048903" y="5848978"/>
                    <a:pt x="5052723" y="5864277"/>
                    <a:pt x="5103221" y="5954075"/>
                  </a:cubicBezTo>
                  <a:cubicBezTo>
                    <a:pt x="5088139" y="6015183"/>
                    <a:pt x="5111497" y="6032143"/>
                    <a:pt x="5049738" y="6134641"/>
                  </a:cubicBezTo>
                  <a:cubicBezTo>
                    <a:pt x="4976722" y="6215609"/>
                    <a:pt x="4821336" y="6321409"/>
                    <a:pt x="4630254" y="6380301"/>
                  </a:cubicBezTo>
                  <a:cubicBezTo>
                    <a:pt x="4305046" y="6472137"/>
                    <a:pt x="4183020" y="6494991"/>
                    <a:pt x="3756221" y="6490252"/>
                  </a:cubicBezTo>
                  <a:cubicBezTo>
                    <a:pt x="3215660" y="6486524"/>
                    <a:pt x="3012820" y="6391744"/>
                    <a:pt x="2919809" y="6368701"/>
                  </a:cubicBezTo>
                  <a:cubicBezTo>
                    <a:pt x="2637515" y="6251478"/>
                    <a:pt x="2530947" y="6159089"/>
                    <a:pt x="2484783" y="6033587"/>
                  </a:cubicBezTo>
                  <a:cubicBezTo>
                    <a:pt x="2450315" y="5941029"/>
                    <a:pt x="2484487" y="5887100"/>
                    <a:pt x="2532391" y="5841449"/>
                  </a:cubicBezTo>
                  <a:cubicBezTo>
                    <a:pt x="2713126" y="5759740"/>
                    <a:pt x="2885624" y="5738736"/>
                    <a:pt x="3055376" y="5665304"/>
                  </a:cubicBezTo>
                  <a:cubicBezTo>
                    <a:pt x="3155886" y="5591863"/>
                    <a:pt x="3187754" y="5474275"/>
                    <a:pt x="3167453" y="5389797"/>
                  </a:cubicBezTo>
                  <a:cubicBezTo>
                    <a:pt x="3041558" y="5169918"/>
                    <a:pt x="2940371" y="5181816"/>
                    <a:pt x="2822713" y="5168882"/>
                  </a:cubicBezTo>
                  <a:lnTo>
                    <a:pt x="0" y="5178822"/>
                  </a:lnTo>
                  <a:lnTo>
                    <a:pt x="19878" y="3369900"/>
                  </a:lnTo>
                  <a:cubicBezTo>
                    <a:pt x="36626" y="3246238"/>
                    <a:pt x="89067" y="3158449"/>
                    <a:pt x="163474" y="3109287"/>
                  </a:cubicBezTo>
                  <a:cubicBezTo>
                    <a:pt x="277857" y="3017292"/>
                    <a:pt x="348308" y="3016354"/>
                    <a:pt x="457200" y="3007136"/>
                  </a:cubicBezTo>
                  <a:cubicBezTo>
                    <a:pt x="595031" y="3008807"/>
                    <a:pt x="658729" y="3010476"/>
                    <a:pt x="782831" y="3083888"/>
                  </a:cubicBezTo>
                  <a:cubicBezTo>
                    <a:pt x="864083" y="3178119"/>
                    <a:pt x="860220" y="3189571"/>
                    <a:pt x="914015" y="3278282"/>
                  </a:cubicBezTo>
                  <a:cubicBezTo>
                    <a:pt x="944748" y="3331290"/>
                    <a:pt x="967245" y="3376021"/>
                    <a:pt x="1006214" y="3437307"/>
                  </a:cubicBezTo>
                  <a:cubicBezTo>
                    <a:pt x="1066195" y="3479436"/>
                    <a:pt x="1134414" y="3502255"/>
                    <a:pt x="1246565" y="3502995"/>
                  </a:cubicBezTo>
                  <a:cubicBezTo>
                    <a:pt x="1398344" y="3488448"/>
                    <a:pt x="1511684" y="3443549"/>
                    <a:pt x="1600312" y="3382093"/>
                  </a:cubicBezTo>
                  <a:cubicBezTo>
                    <a:pt x="1923862" y="3068846"/>
                    <a:pt x="1931655" y="2934953"/>
                    <a:pt x="1977887" y="2624465"/>
                  </a:cubicBezTo>
                  <a:cubicBezTo>
                    <a:pt x="1979905" y="2405222"/>
                    <a:pt x="1918773" y="2249441"/>
                    <a:pt x="1786251" y="1977771"/>
                  </a:cubicBezTo>
                  <a:cubicBezTo>
                    <a:pt x="1598247" y="1761610"/>
                    <a:pt x="1426717" y="1675132"/>
                    <a:pt x="1183799" y="1693509"/>
                  </a:cubicBezTo>
                  <a:cubicBezTo>
                    <a:pt x="1092350" y="1703458"/>
                    <a:pt x="1058563" y="1743758"/>
                    <a:pt x="1013791" y="1789578"/>
                  </a:cubicBezTo>
                  <a:cubicBezTo>
                    <a:pt x="947530" y="1895595"/>
                    <a:pt x="944422" y="1938151"/>
                    <a:pt x="806772" y="2093834"/>
                  </a:cubicBezTo>
                  <a:cubicBezTo>
                    <a:pt x="679969" y="2163409"/>
                    <a:pt x="545177" y="2194333"/>
                    <a:pt x="368293" y="2173910"/>
                  </a:cubicBezTo>
                  <a:cubicBezTo>
                    <a:pt x="114302" y="2094368"/>
                    <a:pt x="19562" y="1965160"/>
                    <a:pt x="9939" y="1819395"/>
                  </a:cubicBezTo>
                  <a:lnTo>
                    <a:pt x="0" y="30352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349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tlCol="0" anchor="ctr"/>
            <a:lstStyle/>
            <a:p>
              <a:endParaRPr lang="ru-RU" sz="1400" b="1" dirty="0" smtClean="0">
                <a:solidFill>
                  <a:schemeClr val="tx1"/>
                </a:solidFill>
              </a:endParaRPr>
            </a:p>
            <a:p>
              <a:endParaRPr lang="ru-RU" sz="1400" b="1" dirty="0">
                <a:solidFill>
                  <a:schemeClr val="tx1"/>
                </a:solidFill>
              </a:endParaRPr>
            </a:p>
            <a:p>
              <a:endParaRPr lang="ru-RU" sz="1000" b="1" dirty="0" smtClean="0">
                <a:solidFill>
                  <a:schemeClr val="tx1"/>
                </a:solidFill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 rot="19639856">
              <a:off x="3189498" y="3090980"/>
              <a:ext cx="206110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600" b="1" dirty="0"/>
                <a:t>Управление </a:t>
              </a:r>
            </a:p>
            <a:p>
              <a:r>
                <a:rPr lang="ru-RU" sz="1600" b="1" dirty="0"/>
                <a:t>устройствами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877473" y="4102115"/>
            <a:ext cx="2647006" cy="1809145"/>
            <a:chOff x="2877473" y="4102115"/>
            <a:chExt cx="2647006" cy="1809145"/>
          </a:xfrm>
        </p:grpSpPr>
        <p:sp>
          <p:nvSpPr>
            <p:cNvPr id="3" name="Freeform 2"/>
            <p:cNvSpPr>
              <a:spLocks noChangeAspect="1"/>
            </p:cNvSpPr>
            <p:nvPr/>
          </p:nvSpPr>
          <p:spPr>
            <a:xfrm>
              <a:off x="2877473" y="4102115"/>
              <a:ext cx="2647006" cy="1809145"/>
            </a:xfrm>
            <a:custGeom>
              <a:avLst/>
              <a:gdLst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28690 h 6518942"/>
                <a:gd name="connsiteX1" fmla="*/ 2812774 w 9491870"/>
                <a:gd name="connsiteY1" fmla="*/ 28690 h 6518942"/>
                <a:gd name="connsiteX2" fmla="*/ 3070534 w 9491870"/>
                <a:gd name="connsiteY2" fmla="*/ 107105 h 6518942"/>
                <a:gd name="connsiteX3" fmla="*/ 3180522 w 9491870"/>
                <a:gd name="connsiteY3" fmla="*/ 336803 h 6518942"/>
                <a:gd name="connsiteX4" fmla="*/ 3043076 w 9491870"/>
                <a:gd name="connsiteY4" fmla="*/ 542765 h 6518942"/>
                <a:gd name="connsiteX5" fmla="*/ 2656768 w 9491870"/>
                <a:gd name="connsiteY5" fmla="*/ 645480 h 6518942"/>
                <a:gd name="connsiteX6" fmla="*/ 2486485 w 9491870"/>
                <a:gd name="connsiteY6" fmla="*/ 781305 h 6518942"/>
                <a:gd name="connsiteX7" fmla="*/ 2526627 w 9491870"/>
                <a:gd name="connsiteY7" fmla="*/ 970148 h 6518942"/>
                <a:gd name="connsiteX8" fmla="*/ 2744244 w 9491870"/>
                <a:gd name="connsiteY8" fmla="*/ 1142435 h 6518942"/>
                <a:gd name="connsiteX9" fmla="*/ 3833758 w 9491870"/>
                <a:gd name="connsiteY9" fmla="*/ 1329084 h 6518942"/>
                <a:gd name="connsiteX10" fmla="*/ 4954792 w 9491870"/>
                <a:gd name="connsiteY10" fmla="*/ 1077282 h 6518942"/>
                <a:gd name="connsiteX11" fmla="*/ 5104924 w 9491870"/>
                <a:gd name="connsiteY11" fmla="*/ 823820 h 6518942"/>
                <a:gd name="connsiteX12" fmla="*/ 4927062 w 9491870"/>
                <a:gd name="connsiteY12" fmla="*/ 663695 h 6518942"/>
                <a:gd name="connsiteX13" fmla="*/ 4508961 w 9491870"/>
                <a:gd name="connsiteY13" fmla="*/ 525112 h 6518942"/>
                <a:gd name="connsiteX14" fmla="*/ 4391008 w 9491870"/>
                <a:gd name="connsiteY14" fmla="*/ 346742 h 6518942"/>
                <a:gd name="connsiteX15" fmla="*/ 4503085 w 9491870"/>
                <a:gd name="connsiteY15" fmla="*/ 96631 h 6518942"/>
                <a:gd name="connsiteX16" fmla="*/ 4811583 w 9491870"/>
                <a:gd name="connsiteY16" fmla="*/ 0 h 6518942"/>
                <a:gd name="connsiteX17" fmla="*/ 7523922 w 9491870"/>
                <a:gd name="connsiteY17" fmla="*/ 28690 h 6518942"/>
                <a:gd name="connsiteX18" fmla="*/ 7533861 w 9491870"/>
                <a:gd name="connsiteY18" fmla="*/ 1847551 h 6518942"/>
                <a:gd name="connsiteX19" fmla="*/ 7613374 w 9491870"/>
                <a:gd name="connsiteY19" fmla="*/ 2036394 h 6518942"/>
                <a:gd name="connsiteX20" fmla="*/ 7991061 w 9491870"/>
                <a:gd name="connsiteY20" fmla="*/ 2185481 h 6518942"/>
                <a:gd name="connsiteX21" fmla="*/ 8328991 w 9491870"/>
                <a:gd name="connsiteY21" fmla="*/ 2076151 h 6518942"/>
                <a:gd name="connsiteX22" fmla="*/ 8507896 w 9491870"/>
                <a:gd name="connsiteY22" fmla="*/ 1807794 h 6518942"/>
                <a:gd name="connsiteX23" fmla="*/ 8587409 w 9491870"/>
                <a:gd name="connsiteY23" fmla="*/ 1718342 h 6518942"/>
                <a:gd name="connsiteX24" fmla="*/ 8945217 w 9491870"/>
                <a:gd name="connsiteY24" fmla="*/ 1718342 h 6518942"/>
                <a:gd name="connsiteX25" fmla="*/ 9382539 w 9491870"/>
                <a:gd name="connsiteY25" fmla="*/ 2096029 h 6518942"/>
                <a:gd name="connsiteX26" fmla="*/ 9491870 w 9491870"/>
                <a:gd name="connsiteY26" fmla="*/ 2563168 h 6518942"/>
                <a:gd name="connsiteX27" fmla="*/ 9273209 w 9491870"/>
                <a:gd name="connsiteY27" fmla="*/ 3209212 h 6518942"/>
                <a:gd name="connsiteX28" fmla="*/ 8915400 w 9491870"/>
                <a:gd name="connsiteY28" fmla="*/ 3467629 h 6518942"/>
                <a:gd name="connsiteX29" fmla="*/ 8637104 w 9491870"/>
                <a:gd name="connsiteY29" fmla="*/ 3497447 h 6518942"/>
                <a:gd name="connsiteX30" fmla="*/ 8497957 w 9491870"/>
                <a:gd name="connsiteY30" fmla="*/ 3417933 h 6518942"/>
                <a:gd name="connsiteX31" fmla="*/ 8289235 w 9491870"/>
                <a:gd name="connsiteY31" fmla="*/ 3119760 h 6518942"/>
                <a:gd name="connsiteX32" fmla="*/ 7961244 w 9491870"/>
                <a:gd name="connsiteY32" fmla="*/ 3020368 h 6518942"/>
                <a:gd name="connsiteX33" fmla="*/ 7593496 w 9491870"/>
                <a:gd name="connsiteY33" fmla="*/ 3169455 h 6518942"/>
                <a:gd name="connsiteX34" fmla="*/ 7543800 w 9491870"/>
                <a:gd name="connsiteY34" fmla="*/ 3328481 h 6518942"/>
                <a:gd name="connsiteX35" fmla="*/ 7553739 w 9491870"/>
                <a:gd name="connsiteY35" fmla="*/ 5167220 h 6518942"/>
                <a:gd name="connsiteX36" fmla="*/ 4880113 w 9491870"/>
                <a:gd name="connsiteY36" fmla="*/ 5167220 h 6518942"/>
                <a:gd name="connsiteX37" fmla="*/ 4492487 w 9491870"/>
                <a:gd name="connsiteY37" fmla="*/ 5296429 h 6518942"/>
                <a:gd name="connsiteX38" fmla="*/ 4383157 w 9491870"/>
                <a:gd name="connsiteY38" fmla="*/ 5495212 h 6518942"/>
                <a:gd name="connsiteX39" fmla="*/ 4542183 w 9491870"/>
                <a:gd name="connsiteY39" fmla="*/ 5713873 h 6518942"/>
                <a:gd name="connsiteX40" fmla="*/ 4721087 w 9491870"/>
                <a:gd name="connsiteY40" fmla="*/ 5793386 h 6518942"/>
                <a:gd name="connsiteX41" fmla="*/ 4800600 w 9491870"/>
                <a:gd name="connsiteY41" fmla="*/ 5823203 h 6518942"/>
                <a:gd name="connsiteX42" fmla="*/ 4870174 w 9491870"/>
                <a:gd name="connsiteY42" fmla="*/ 5843081 h 6518942"/>
                <a:gd name="connsiteX43" fmla="*/ 4909931 w 9491870"/>
                <a:gd name="connsiteY43" fmla="*/ 5862960 h 6518942"/>
                <a:gd name="connsiteX44" fmla="*/ 4939748 w 9491870"/>
                <a:gd name="connsiteY44" fmla="*/ 5872899 h 6518942"/>
                <a:gd name="connsiteX45" fmla="*/ 5108713 w 9491870"/>
                <a:gd name="connsiteY45" fmla="*/ 5952412 h 6518942"/>
                <a:gd name="connsiteX46" fmla="*/ 5068957 w 9491870"/>
                <a:gd name="connsiteY46" fmla="*/ 6141255 h 6518942"/>
                <a:gd name="connsiteX47" fmla="*/ 4880113 w 9491870"/>
                <a:gd name="connsiteY47" fmla="*/ 6290342 h 6518942"/>
                <a:gd name="connsiteX48" fmla="*/ 3816626 w 9491870"/>
                <a:gd name="connsiteY48" fmla="*/ 6518942 h 6518942"/>
                <a:gd name="connsiteX49" fmla="*/ 2604052 w 9491870"/>
                <a:gd name="connsiteY49" fmla="*/ 6270464 h 6518942"/>
                <a:gd name="connsiteX50" fmla="*/ 2484783 w 9491870"/>
                <a:gd name="connsiteY50" fmla="*/ 6031925 h 6518942"/>
                <a:gd name="connsiteX51" fmla="*/ 2554357 w 9491870"/>
                <a:gd name="connsiteY51" fmla="*/ 5872899 h 6518942"/>
                <a:gd name="connsiteX52" fmla="*/ 3091070 w 9491870"/>
                <a:gd name="connsiteY52" fmla="*/ 5693994 h 6518942"/>
                <a:gd name="connsiteX53" fmla="*/ 3200400 w 9491870"/>
                <a:gd name="connsiteY53" fmla="*/ 5465394 h 6518942"/>
                <a:gd name="connsiteX54" fmla="*/ 2822713 w 9491870"/>
                <a:gd name="connsiteY54" fmla="*/ 5167220 h 6518942"/>
                <a:gd name="connsiteX55" fmla="*/ 0 w 9491870"/>
                <a:gd name="connsiteY55" fmla="*/ 5177160 h 6518942"/>
                <a:gd name="connsiteX56" fmla="*/ 19878 w 9491870"/>
                <a:gd name="connsiteY56" fmla="*/ 3368238 h 6518942"/>
                <a:gd name="connsiteX57" fmla="*/ 168965 w 9491870"/>
                <a:gd name="connsiteY57" fmla="*/ 3129699 h 6518942"/>
                <a:gd name="connsiteX58" fmla="*/ 457200 w 9491870"/>
                <a:gd name="connsiteY58" fmla="*/ 3030307 h 6518942"/>
                <a:gd name="connsiteX59" fmla="*/ 755374 w 9491870"/>
                <a:gd name="connsiteY59" fmla="*/ 3109820 h 6518942"/>
                <a:gd name="connsiteX60" fmla="*/ 944217 w 9491870"/>
                <a:gd name="connsiteY60" fmla="*/ 3348360 h 6518942"/>
                <a:gd name="connsiteX61" fmla="*/ 1033670 w 9491870"/>
                <a:gd name="connsiteY61" fmla="*/ 3507386 h 6518942"/>
                <a:gd name="connsiteX62" fmla="*/ 1202635 w 9491870"/>
                <a:gd name="connsiteY62" fmla="*/ 3537203 h 6518942"/>
                <a:gd name="connsiteX63" fmla="*/ 1520687 w 9491870"/>
                <a:gd name="connsiteY63" fmla="*/ 3457690 h 6518942"/>
                <a:gd name="connsiteX64" fmla="*/ 1977887 w 9491870"/>
                <a:gd name="connsiteY64" fmla="*/ 2622803 h 6518942"/>
                <a:gd name="connsiteX65" fmla="*/ 1580322 w 9491870"/>
                <a:gd name="connsiteY65" fmla="*/ 1807794 h 6518942"/>
                <a:gd name="connsiteX66" fmla="*/ 1172817 w 9491870"/>
                <a:gd name="connsiteY66" fmla="*/ 1708403 h 6518942"/>
                <a:gd name="connsiteX67" fmla="*/ 1013791 w 9491870"/>
                <a:gd name="connsiteY67" fmla="*/ 1787916 h 6518942"/>
                <a:gd name="connsiteX68" fmla="*/ 815009 w 9491870"/>
                <a:gd name="connsiteY68" fmla="*/ 2105968 h 6518942"/>
                <a:gd name="connsiteX69" fmla="*/ 665922 w 9491870"/>
                <a:gd name="connsiteY69" fmla="*/ 2175542 h 6518942"/>
                <a:gd name="connsiteX70" fmla="*/ 467139 w 9491870"/>
                <a:gd name="connsiteY70" fmla="*/ 2205360 h 6518942"/>
                <a:gd name="connsiteX71" fmla="*/ 149087 w 9491870"/>
                <a:gd name="connsiteY71" fmla="*/ 2066212 h 6518942"/>
                <a:gd name="connsiteX72" fmla="*/ 9939 w 9491870"/>
                <a:gd name="connsiteY72" fmla="*/ 1817733 h 6518942"/>
                <a:gd name="connsiteX73" fmla="*/ 0 w 9491870"/>
                <a:gd name="connsiteY73" fmla="*/ 28690 h 6518942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87143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87409 w 9491870"/>
                <a:gd name="connsiteY22" fmla="*/ 1720004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57827 w 9491870"/>
                <a:gd name="connsiteY24" fmla="*/ 2111487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47939"/>
                <a:gd name="connsiteY0" fmla="*/ 30352 h 6520604"/>
                <a:gd name="connsiteX1" fmla="*/ 2812774 w 9447939"/>
                <a:gd name="connsiteY1" fmla="*/ 30352 h 6520604"/>
                <a:gd name="connsiteX2" fmla="*/ 3070534 w 9447939"/>
                <a:gd name="connsiteY2" fmla="*/ 108767 h 6520604"/>
                <a:gd name="connsiteX3" fmla="*/ 3180522 w 9447939"/>
                <a:gd name="connsiteY3" fmla="*/ 338465 h 6520604"/>
                <a:gd name="connsiteX4" fmla="*/ 3043076 w 9447939"/>
                <a:gd name="connsiteY4" fmla="*/ 544427 h 6520604"/>
                <a:gd name="connsiteX5" fmla="*/ 2656768 w 9447939"/>
                <a:gd name="connsiteY5" fmla="*/ 647142 h 6520604"/>
                <a:gd name="connsiteX6" fmla="*/ 2486485 w 9447939"/>
                <a:gd name="connsiteY6" fmla="*/ 782967 h 6520604"/>
                <a:gd name="connsiteX7" fmla="*/ 2526627 w 9447939"/>
                <a:gd name="connsiteY7" fmla="*/ 971810 h 6520604"/>
                <a:gd name="connsiteX8" fmla="*/ 2744244 w 9447939"/>
                <a:gd name="connsiteY8" fmla="*/ 1144097 h 6520604"/>
                <a:gd name="connsiteX9" fmla="*/ 3833758 w 9447939"/>
                <a:gd name="connsiteY9" fmla="*/ 1330746 h 6520604"/>
                <a:gd name="connsiteX10" fmla="*/ 4954792 w 9447939"/>
                <a:gd name="connsiteY10" fmla="*/ 1078944 h 6520604"/>
                <a:gd name="connsiteX11" fmla="*/ 5104924 w 9447939"/>
                <a:gd name="connsiteY11" fmla="*/ 825482 h 6520604"/>
                <a:gd name="connsiteX12" fmla="*/ 4927062 w 9447939"/>
                <a:gd name="connsiteY12" fmla="*/ 665357 h 6520604"/>
                <a:gd name="connsiteX13" fmla="*/ 4508961 w 9447939"/>
                <a:gd name="connsiteY13" fmla="*/ 526774 h 6520604"/>
                <a:gd name="connsiteX14" fmla="*/ 4391008 w 9447939"/>
                <a:gd name="connsiteY14" fmla="*/ 348404 h 6520604"/>
                <a:gd name="connsiteX15" fmla="*/ 4503085 w 9447939"/>
                <a:gd name="connsiteY15" fmla="*/ 98293 h 6520604"/>
                <a:gd name="connsiteX16" fmla="*/ 4811583 w 9447939"/>
                <a:gd name="connsiteY16" fmla="*/ 1662 h 6520604"/>
                <a:gd name="connsiteX17" fmla="*/ 7521176 w 9447939"/>
                <a:gd name="connsiteY17" fmla="*/ 0 h 6520604"/>
                <a:gd name="connsiteX18" fmla="*/ 7533861 w 9447939"/>
                <a:gd name="connsiteY18" fmla="*/ 1849213 h 6520604"/>
                <a:gd name="connsiteX19" fmla="*/ 7613374 w 9447939"/>
                <a:gd name="connsiteY19" fmla="*/ 2038056 h 6520604"/>
                <a:gd name="connsiteX20" fmla="*/ 7991061 w 9447939"/>
                <a:gd name="connsiteY20" fmla="*/ 2162309 h 6520604"/>
                <a:gd name="connsiteX21" fmla="*/ 8301534 w 9447939"/>
                <a:gd name="connsiteY21" fmla="*/ 2044703 h 6520604"/>
                <a:gd name="connsiteX22" fmla="*/ 8568188 w 9447939"/>
                <a:gd name="connsiteY22" fmla="*/ 1692412 h 6520604"/>
                <a:gd name="connsiteX23" fmla="*/ 8953454 w 9447939"/>
                <a:gd name="connsiteY23" fmla="*/ 1708967 h 6520604"/>
                <a:gd name="connsiteX24" fmla="*/ 9357827 w 9447939"/>
                <a:gd name="connsiteY24" fmla="*/ 2111487 h 6520604"/>
                <a:gd name="connsiteX25" fmla="*/ 9447939 w 9447939"/>
                <a:gd name="connsiteY25" fmla="*/ 2567589 h 6520604"/>
                <a:gd name="connsiteX26" fmla="*/ 9273209 w 9447939"/>
                <a:gd name="connsiteY26" fmla="*/ 3210874 h 6520604"/>
                <a:gd name="connsiteX27" fmla="*/ 8915400 w 9447939"/>
                <a:gd name="connsiteY27" fmla="*/ 3469291 h 6520604"/>
                <a:gd name="connsiteX28" fmla="*/ 8637104 w 9447939"/>
                <a:gd name="connsiteY28" fmla="*/ 3499109 h 6520604"/>
                <a:gd name="connsiteX29" fmla="*/ 8497957 w 9447939"/>
                <a:gd name="connsiteY29" fmla="*/ 3419595 h 6520604"/>
                <a:gd name="connsiteX30" fmla="*/ 8289235 w 9447939"/>
                <a:gd name="connsiteY30" fmla="*/ 3121422 h 6520604"/>
                <a:gd name="connsiteX31" fmla="*/ 7961244 w 9447939"/>
                <a:gd name="connsiteY31" fmla="*/ 3022030 h 6520604"/>
                <a:gd name="connsiteX32" fmla="*/ 7593496 w 9447939"/>
                <a:gd name="connsiteY32" fmla="*/ 3171117 h 6520604"/>
                <a:gd name="connsiteX33" fmla="*/ 7543800 w 9447939"/>
                <a:gd name="connsiteY33" fmla="*/ 3330143 h 6520604"/>
                <a:gd name="connsiteX34" fmla="*/ 7553739 w 9447939"/>
                <a:gd name="connsiteY34" fmla="*/ 5168882 h 6520604"/>
                <a:gd name="connsiteX35" fmla="*/ 4880113 w 9447939"/>
                <a:gd name="connsiteY35" fmla="*/ 5168882 h 6520604"/>
                <a:gd name="connsiteX36" fmla="*/ 4492487 w 9447939"/>
                <a:gd name="connsiteY36" fmla="*/ 5298091 h 6520604"/>
                <a:gd name="connsiteX37" fmla="*/ 4383157 w 9447939"/>
                <a:gd name="connsiteY37" fmla="*/ 5496874 h 6520604"/>
                <a:gd name="connsiteX38" fmla="*/ 4542183 w 9447939"/>
                <a:gd name="connsiteY38" fmla="*/ 5715535 h 6520604"/>
                <a:gd name="connsiteX39" fmla="*/ 4721087 w 9447939"/>
                <a:gd name="connsiteY39" fmla="*/ 5795048 h 6520604"/>
                <a:gd name="connsiteX40" fmla="*/ 4800600 w 9447939"/>
                <a:gd name="connsiteY40" fmla="*/ 5824865 h 6520604"/>
                <a:gd name="connsiteX41" fmla="*/ 4870174 w 9447939"/>
                <a:gd name="connsiteY41" fmla="*/ 5844743 h 6520604"/>
                <a:gd name="connsiteX42" fmla="*/ 4909931 w 9447939"/>
                <a:gd name="connsiteY42" fmla="*/ 5864622 h 6520604"/>
                <a:gd name="connsiteX43" fmla="*/ 4939748 w 9447939"/>
                <a:gd name="connsiteY43" fmla="*/ 5874561 h 6520604"/>
                <a:gd name="connsiteX44" fmla="*/ 5108713 w 9447939"/>
                <a:gd name="connsiteY44" fmla="*/ 5954074 h 6520604"/>
                <a:gd name="connsiteX45" fmla="*/ 5068957 w 9447939"/>
                <a:gd name="connsiteY45" fmla="*/ 6142917 h 6520604"/>
                <a:gd name="connsiteX46" fmla="*/ 4880113 w 9447939"/>
                <a:gd name="connsiteY46" fmla="*/ 6292004 h 6520604"/>
                <a:gd name="connsiteX47" fmla="*/ 3816626 w 9447939"/>
                <a:gd name="connsiteY47" fmla="*/ 6520604 h 6520604"/>
                <a:gd name="connsiteX48" fmla="*/ 2604052 w 9447939"/>
                <a:gd name="connsiteY48" fmla="*/ 6272126 h 6520604"/>
                <a:gd name="connsiteX49" fmla="*/ 2484783 w 9447939"/>
                <a:gd name="connsiteY49" fmla="*/ 6033587 h 6520604"/>
                <a:gd name="connsiteX50" fmla="*/ 2554357 w 9447939"/>
                <a:gd name="connsiteY50" fmla="*/ 5874561 h 6520604"/>
                <a:gd name="connsiteX51" fmla="*/ 3091070 w 9447939"/>
                <a:gd name="connsiteY51" fmla="*/ 5695656 h 6520604"/>
                <a:gd name="connsiteX52" fmla="*/ 3200400 w 9447939"/>
                <a:gd name="connsiteY52" fmla="*/ 5467056 h 6520604"/>
                <a:gd name="connsiteX53" fmla="*/ 2822713 w 9447939"/>
                <a:gd name="connsiteY53" fmla="*/ 5168882 h 6520604"/>
                <a:gd name="connsiteX54" fmla="*/ 0 w 9447939"/>
                <a:gd name="connsiteY54" fmla="*/ 5178822 h 6520604"/>
                <a:gd name="connsiteX55" fmla="*/ 19878 w 9447939"/>
                <a:gd name="connsiteY55" fmla="*/ 3369900 h 6520604"/>
                <a:gd name="connsiteX56" fmla="*/ 168965 w 9447939"/>
                <a:gd name="connsiteY56" fmla="*/ 3131361 h 6520604"/>
                <a:gd name="connsiteX57" fmla="*/ 457200 w 9447939"/>
                <a:gd name="connsiteY57" fmla="*/ 3031969 h 6520604"/>
                <a:gd name="connsiteX58" fmla="*/ 755374 w 9447939"/>
                <a:gd name="connsiteY58" fmla="*/ 3111482 h 6520604"/>
                <a:gd name="connsiteX59" fmla="*/ 944217 w 9447939"/>
                <a:gd name="connsiteY59" fmla="*/ 3350022 h 6520604"/>
                <a:gd name="connsiteX60" fmla="*/ 1033670 w 9447939"/>
                <a:gd name="connsiteY60" fmla="*/ 3509048 h 6520604"/>
                <a:gd name="connsiteX61" fmla="*/ 1202635 w 9447939"/>
                <a:gd name="connsiteY61" fmla="*/ 3538865 h 6520604"/>
                <a:gd name="connsiteX62" fmla="*/ 1520687 w 9447939"/>
                <a:gd name="connsiteY62" fmla="*/ 3459352 h 6520604"/>
                <a:gd name="connsiteX63" fmla="*/ 1977887 w 9447939"/>
                <a:gd name="connsiteY63" fmla="*/ 2624465 h 6520604"/>
                <a:gd name="connsiteX64" fmla="*/ 1580322 w 9447939"/>
                <a:gd name="connsiteY64" fmla="*/ 1809456 h 6520604"/>
                <a:gd name="connsiteX65" fmla="*/ 1172817 w 9447939"/>
                <a:gd name="connsiteY65" fmla="*/ 1710065 h 6520604"/>
                <a:gd name="connsiteX66" fmla="*/ 1013791 w 9447939"/>
                <a:gd name="connsiteY66" fmla="*/ 1789578 h 6520604"/>
                <a:gd name="connsiteX67" fmla="*/ 815009 w 9447939"/>
                <a:gd name="connsiteY67" fmla="*/ 2107630 h 6520604"/>
                <a:gd name="connsiteX68" fmla="*/ 665922 w 9447939"/>
                <a:gd name="connsiteY68" fmla="*/ 2177204 h 6520604"/>
                <a:gd name="connsiteX69" fmla="*/ 467139 w 9447939"/>
                <a:gd name="connsiteY69" fmla="*/ 2207022 h 6520604"/>
                <a:gd name="connsiteX70" fmla="*/ 149087 w 9447939"/>
                <a:gd name="connsiteY70" fmla="*/ 2067874 h 6520604"/>
                <a:gd name="connsiteX71" fmla="*/ 9939 w 9447939"/>
                <a:gd name="connsiteY71" fmla="*/ 1819395 h 6520604"/>
                <a:gd name="connsiteX72" fmla="*/ 0 w 9447939"/>
                <a:gd name="connsiteY72" fmla="*/ 30352 h 6520604"/>
                <a:gd name="connsiteX0" fmla="*/ 0 w 9448647"/>
                <a:gd name="connsiteY0" fmla="*/ 30352 h 6520604"/>
                <a:gd name="connsiteX1" fmla="*/ 2812774 w 9448647"/>
                <a:gd name="connsiteY1" fmla="*/ 30352 h 6520604"/>
                <a:gd name="connsiteX2" fmla="*/ 3070534 w 9448647"/>
                <a:gd name="connsiteY2" fmla="*/ 108767 h 6520604"/>
                <a:gd name="connsiteX3" fmla="*/ 3180522 w 9448647"/>
                <a:gd name="connsiteY3" fmla="*/ 338465 h 6520604"/>
                <a:gd name="connsiteX4" fmla="*/ 3043076 w 9448647"/>
                <a:gd name="connsiteY4" fmla="*/ 544427 h 6520604"/>
                <a:gd name="connsiteX5" fmla="*/ 2656768 w 9448647"/>
                <a:gd name="connsiteY5" fmla="*/ 647142 h 6520604"/>
                <a:gd name="connsiteX6" fmla="*/ 2486485 w 9448647"/>
                <a:gd name="connsiteY6" fmla="*/ 782967 h 6520604"/>
                <a:gd name="connsiteX7" fmla="*/ 2526627 w 9448647"/>
                <a:gd name="connsiteY7" fmla="*/ 971810 h 6520604"/>
                <a:gd name="connsiteX8" fmla="*/ 2744244 w 9448647"/>
                <a:gd name="connsiteY8" fmla="*/ 1144097 h 6520604"/>
                <a:gd name="connsiteX9" fmla="*/ 3833758 w 9448647"/>
                <a:gd name="connsiteY9" fmla="*/ 1330746 h 6520604"/>
                <a:gd name="connsiteX10" fmla="*/ 4954792 w 9448647"/>
                <a:gd name="connsiteY10" fmla="*/ 1078944 h 6520604"/>
                <a:gd name="connsiteX11" fmla="*/ 5104924 w 9448647"/>
                <a:gd name="connsiteY11" fmla="*/ 825482 h 6520604"/>
                <a:gd name="connsiteX12" fmla="*/ 4927062 w 9448647"/>
                <a:gd name="connsiteY12" fmla="*/ 665357 h 6520604"/>
                <a:gd name="connsiteX13" fmla="*/ 4508961 w 9448647"/>
                <a:gd name="connsiteY13" fmla="*/ 526774 h 6520604"/>
                <a:gd name="connsiteX14" fmla="*/ 4391008 w 9448647"/>
                <a:gd name="connsiteY14" fmla="*/ 348404 h 6520604"/>
                <a:gd name="connsiteX15" fmla="*/ 4503085 w 9448647"/>
                <a:gd name="connsiteY15" fmla="*/ 98293 h 6520604"/>
                <a:gd name="connsiteX16" fmla="*/ 4811583 w 9448647"/>
                <a:gd name="connsiteY16" fmla="*/ 1662 h 6520604"/>
                <a:gd name="connsiteX17" fmla="*/ 7521176 w 9448647"/>
                <a:gd name="connsiteY17" fmla="*/ 0 h 6520604"/>
                <a:gd name="connsiteX18" fmla="*/ 7533861 w 9448647"/>
                <a:gd name="connsiteY18" fmla="*/ 1849213 h 6520604"/>
                <a:gd name="connsiteX19" fmla="*/ 7613374 w 9448647"/>
                <a:gd name="connsiteY19" fmla="*/ 2038056 h 6520604"/>
                <a:gd name="connsiteX20" fmla="*/ 7991061 w 9448647"/>
                <a:gd name="connsiteY20" fmla="*/ 2162309 h 6520604"/>
                <a:gd name="connsiteX21" fmla="*/ 8301534 w 9448647"/>
                <a:gd name="connsiteY21" fmla="*/ 2044703 h 6520604"/>
                <a:gd name="connsiteX22" fmla="*/ 8568188 w 9448647"/>
                <a:gd name="connsiteY22" fmla="*/ 1692412 h 6520604"/>
                <a:gd name="connsiteX23" fmla="*/ 8953454 w 9448647"/>
                <a:gd name="connsiteY23" fmla="*/ 1708967 h 6520604"/>
                <a:gd name="connsiteX24" fmla="*/ 9357827 w 9448647"/>
                <a:gd name="connsiteY24" fmla="*/ 2111487 h 6520604"/>
                <a:gd name="connsiteX25" fmla="*/ 9447939 w 9448647"/>
                <a:gd name="connsiteY25" fmla="*/ 2567589 h 6520604"/>
                <a:gd name="connsiteX26" fmla="*/ 9273209 w 9448647"/>
                <a:gd name="connsiteY26" fmla="*/ 3210874 h 6520604"/>
                <a:gd name="connsiteX27" fmla="*/ 8915400 w 9448647"/>
                <a:gd name="connsiteY27" fmla="*/ 3469291 h 6520604"/>
                <a:gd name="connsiteX28" fmla="*/ 8637104 w 9448647"/>
                <a:gd name="connsiteY28" fmla="*/ 3499109 h 6520604"/>
                <a:gd name="connsiteX29" fmla="*/ 8497957 w 9448647"/>
                <a:gd name="connsiteY29" fmla="*/ 3419595 h 6520604"/>
                <a:gd name="connsiteX30" fmla="*/ 8289235 w 9448647"/>
                <a:gd name="connsiteY30" fmla="*/ 3121422 h 6520604"/>
                <a:gd name="connsiteX31" fmla="*/ 7961244 w 9448647"/>
                <a:gd name="connsiteY31" fmla="*/ 3022030 h 6520604"/>
                <a:gd name="connsiteX32" fmla="*/ 7593496 w 9448647"/>
                <a:gd name="connsiteY32" fmla="*/ 3171117 h 6520604"/>
                <a:gd name="connsiteX33" fmla="*/ 7543800 w 9448647"/>
                <a:gd name="connsiteY33" fmla="*/ 3330143 h 6520604"/>
                <a:gd name="connsiteX34" fmla="*/ 7553739 w 9448647"/>
                <a:gd name="connsiteY34" fmla="*/ 5168882 h 6520604"/>
                <a:gd name="connsiteX35" fmla="*/ 4880113 w 9448647"/>
                <a:gd name="connsiteY35" fmla="*/ 5168882 h 6520604"/>
                <a:gd name="connsiteX36" fmla="*/ 4492487 w 9448647"/>
                <a:gd name="connsiteY36" fmla="*/ 5298091 h 6520604"/>
                <a:gd name="connsiteX37" fmla="*/ 4383157 w 9448647"/>
                <a:gd name="connsiteY37" fmla="*/ 5496874 h 6520604"/>
                <a:gd name="connsiteX38" fmla="*/ 4542183 w 9448647"/>
                <a:gd name="connsiteY38" fmla="*/ 5715535 h 6520604"/>
                <a:gd name="connsiteX39" fmla="*/ 4721087 w 9448647"/>
                <a:gd name="connsiteY39" fmla="*/ 5795048 h 6520604"/>
                <a:gd name="connsiteX40" fmla="*/ 4800600 w 9448647"/>
                <a:gd name="connsiteY40" fmla="*/ 5824865 h 6520604"/>
                <a:gd name="connsiteX41" fmla="*/ 4870174 w 9448647"/>
                <a:gd name="connsiteY41" fmla="*/ 5844743 h 6520604"/>
                <a:gd name="connsiteX42" fmla="*/ 4909931 w 9448647"/>
                <a:gd name="connsiteY42" fmla="*/ 5864622 h 6520604"/>
                <a:gd name="connsiteX43" fmla="*/ 4939748 w 9448647"/>
                <a:gd name="connsiteY43" fmla="*/ 5874561 h 6520604"/>
                <a:gd name="connsiteX44" fmla="*/ 5108713 w 9448647"/>
                <a:gd name="connsiteY44" fmla="*/ 5954074 h 6520604"/>
                <a:gd name="connsiteX45" fmla="*/ 5068957 w 9448647"/>
                <a:gd name="connsiteY45" fmla="*/ 6142917 h 6520604"/>
                <a:gd name="connsiteX46" fmla="*/ 4880113 w 9448647"/>
                <a:gd name="connsiteY46" fmla="*/ 6292004 h 6520604"/>
                <a:gd name="connsiteX47" fmla="*/ 3816626 w 9448647"/>
                <a:gd name="connsiteY47" fmla="*/ 6520604 h 6520604"/>
                <a:gd name="connsiteX48" fmla="*/ 2604052 w 9448647"/>
                <a:gd name="connsiteY48" fmla="*/ 6272126 h 6520604"/>
                <a:gd name="connsiteX49" fmla="*/ 2484783 w 9448647"/>
                <a:gd name="connsiteY49" fmla="*/ 6033587 h 6520604"/>
                <a:gd name="connsiteX50" fmla="*/ 2554357 w 9448647"/>
                <a:gd name="connsiteY50" fmla="*/ 5874561 h 6520604"/>
                <a:gd name="connsiteX51" fmla="*/ 3091070 w 9448647"/>
                <a:gd name="connsiteY51" fmla="*/ 5695656 h 6520604"/>
                <a:gd name="connsiteX52" fmla="*/ 3200400 w 9448647"/>
                <a:gd name="connsiteY52" fmla="*/ 5467056 h 6520604"/>
                <a:gd name="connsiteX53" fmla="*/ 2822713 w 9448647"/>
                <a:gd name="connsiteY53" fmla="*/ 5168882 h 6520604"/>
                <a:gd name="connsiteX54" fmla="*/ 0 w 9448647"/>
                <a:gd name="connsiteY54" fmla="*/ 5178822 h 6520604"/>
                <a:gd name="connsiteX55" fmla="*/ 19878 w 9448647"/>
                <a:gd name="connsiteY55" fmla="*/ 3369900 h 6520604"/>
                <a:gd name="connsiteX56" fmla="*/ 168965 w 9448647"/>
                <a:gd name="connsiteY56" fmla="*/ 3131361 h 6520604"/>
                <a:gd name="connsiteX57" fmla="*/ 457200 w 9448647"/>
                <a:gd name="connsiteY57" fmla="*/ 3031969 h 6520604"/>
                <a:gd name="connsiteX58" fmla="*/ 755374 w 9448647"/>
                <a:gd name="connsiteY58" fmla="*/ 3111482 h 6520604"/>
                <a:gd name="connsiteX59" fmla="*/ 944217 w 9448647"/>
                <a:gd name="connsiteY59" fmla="*/ 3350022 h 6520604"/>
                <a:gd name="connsiteX60" fmla="*/ 1033670 w 9448647"/>
                <a:gd name="connsiteY60" fmla="*/ 3509048 h 6520604"/>
                <a:gd name="connsiteX61" fmla="*/ 1202635 w 9448647"/>
                <a:gd name="connsiteY61" fmla="*/ 3538865 h 6520604"/>
                <a:gd name="connsiteX62" fmla="*/ 1520687 w 9448647"/>
                <a:gd name="connsiteY62" fmla="*/ 3459352 h 6520604"/>
                <a:gd name="connsiteX63" fmla="*/ 1977887 w 9448647"/>
                <a:gd name="connsiteY63" fmla="*/ 2624465 h 6520604"/>
                <a:gd name="connsiteX64" fmla="*/ 1580322 w 9448647"/>
                <a:gd name="connsiteY64" fmla="*/ 1809456 h 6520604"/>
                <a:gd name="connsiteX65" fmla="*/ 1172817 w 9448647"/>
                <a:gd name="connsiteY65" fmla="*/ 1710065 h 6520604"/>
                <a:gd name="connsiteX66" fmla="*/ 1013791 w 9448647"/>
                <a:gd name="connsiteY66" fmla="*/ 1789578 h 6520604"/>
                <a:gd name="connsiteX67" fmla="*/ 815009 w 9448647"/>
                <a:gd name="connsiteY67" fmla="*/ 2107630 h 6520604"/>
                <a:gd name="connsiteX68" fmla="*/ 665922 w 9448647"/>
                <a:gd name="connsiteY68" fmla="*/ 2177204 h 6520604"/>
                <a:gd name="connsiteX69" fmla="*/ 467139 w 9448647"/>
                <a:gd name="connsiteY69" fmla="*/ 2207022 h 6520604"/>
                <a:gd name="connsiteX70" fmla="*/ 149087 w 9448647"/>
                <a:gd name="connsiteY70" fmla="*/ 2067874 h 6520604"/>
                <a:gd name="connsiteX71" fmla="*/ 9939 w 9448647"/>
                <a:gd name="connsiteY71" fmla="*/ 1819395 h 6520604"/>
                <a:gd name="connsiteX72" fmla="*/ 0 w 9448647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20792 w 9450275"/>
                <a:gd name="connsiteY34" fmla="*/ 5166123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09931 w 9450275"/>
                <a:gd name="connsiteY41" fmla="*/ 5864622 h 6520604"/>
                <a:gd name="connsiteX42" fmla="*/ 4939748 w 9450275"/>
                <a:gd name="connsiteY42" fmla="*/ 5874561 h 6520604"/>
                <a:gd name="connsiteX43" fmla="*/ 5108713 w 9450275"/>
                <a:gd name="connsiteY43" fmla="*/ 5954074 h 6520604"/>
                <a:gd name="connsiteX44" fmla="*/ 5068957 w 9450275"/>
                <a:gd name="connsiteY44" fmla="*/ 6142917 h 6520604"/>
                <a:gd name="connsiteX45" fmla="*/ 4880113 w 9450275"/>
                <a:gd name="connsiteY45" fmla="*/ 6292004 h 6520604"/>
                <a:gd name="connsiteX46" fmla="*/ 3816626 w 9450275"/>
                <a:gd name="connsiteY46" fmla="*/ 6520604 h 6520604"/>
                <a:gd name="connsiteX47" fmla="*/ 2604052 w 9450275"/>
                <a:gd name="connsiteY47" fmla="*/ 6272126 h 6520604"/>
                <a:gd name="connsiteX48" fmla="*/ 2484783 w 9450275"/>
                <a:gd name="connsiteY48" fmla="*/ 6033587 h 6520604"/>
                <a:gd name="connsiteX49" fmla="*/ 2554357 w 9450275"/>
                <a:gd name="connsiteY49" fmla="*/ 5874561 h 6520604"/>
                <a:gd name="connsiteX50" fmla="*/ 3091070 w 9450275"/>
                <a:gd name="connsiteY50" fmla="*/ 5695656 h 6520604"/>
                <a:gd name="connsiteX51" fmla="*/ 3200400 w 9450275"/>
                <a:gd name="connsiteY51" fmla="*/ 5467056 h 6520604"/>
                <a:gd name="connsiteX52" fmla="*/ 2822713 w 9450275"/>
                <a:gd name="connsiteY52" fmla="*/ 5168882 h 6520604"/>
                <a:gd name="connsiteX53" fmla="*/ 0 w 9450275"/>
                <a:gd name="connsiteY53" fmla="*/ 5178822 h 6520604"/>
                <a:gd name="connsiteX54" fmla="*/ 19878 w 9450275"/>
                <a:gd name="connsiteY54" fmla="*/ 3369900 h 6520604"/>
                <a:gd name="connsiteX55" fmla="*/ 168965 w 9450275"/>
                <a:gd name="connsiteY55" fmla="*/ 3131361 h 6520604"/>
                <a:gd name="connsiteX56" fmla="*/ 457200 w 9450275"/>
                <a:gd name="connsiteY56" fmla="*/ 3031969 h 6520604"/>
                <a:gd name="connsiteX57" fmla="*/ 755374 w 9450275"/>
                <a:gd name="connsiteY57" fmla="*/ 3111482 h 6520604"/>
                <a:gd name="connsiteX58" fmla="*/ 944217 w 9450275"/>
                <a:gd name="connsiteY58" fmla="*/ 3350022 h 6520604"/>
                <a:gd name="connsiteX59" fmla="*/ 1033670 w 9450275"/>
                <a:gd name="connsiteY59" fmla="*/ 3509048 h 6520604"/>
                <a:gd name="connsiteX60" fmla="*/ 1202635 w 9450275"/>
                <a:gd name="connsiteY60" fmla="*/ 3538865 h 6520604"/>
                <a:gd name="connsiteX61" fmla="*/ 1520687 w 9450275"/>
                <a:gd name="connsiteY61" fmla="*/ 3459352 h 6520604"/>
                <a:gd name="connsiteX62" fmla="*/ 1977887 w 9450275"/>
                <a:gd name="connsiteY62" fmla="*/ 2624465 h 6520604"/>
                <a:gd name="connsiteX63" fmla="*/ 1580322 w 9450275"/>
                <a:gd name="connsiteY63" fmla="*/ 1809456 h 6520604"/>
                <a:gd name="connsiteX64" fmla="*/ 1172817 w 9450275"/>
                <a:gd name="connsiteY64" fmla="*/ 1710065 h 6520604"/>
                <a:gd name="connsiteX65" fmla="*/ 1013791 w 9450275"/>
                <a:gd name="connsiteY65" fmla="*/ 1789578 h 6520604"/>
                <a:gd name="connsiteX66" fmla="*/ 815009 w 9450275"/>
                <a:gd name="connsiteY66" fmla="*/ 2107630 h 6520604"/>
                <a:gd name="connsiteX67" fmla="*/ 665922 w 9450275"/>
                <a:gd name="connsiteY67" fmla="*/ 2177204 h 6520604"/>
                <a:gd name="connsiteX68" fmla="*/ 467139 w 9450275"/>
                <a:gd name="connsiteY68" fmla="*/ 2207022 h 6520604"/>
                <a:gd name="connsiteX69" fmla="*/ 149087 w 9450275"/>
                <a:gd name="connsiteY69" fmla="*/ 2067874 h 6520604"/>
                <a:gd name="connsiteX70" fmla="*/ 9939 w 9450275"/>
                <a:gd name="connsiteY70" fmla="*/ 1819395 h 6520604"/>
                <a:gd name="connsiteX71" fmla="*/ 0 w 9450275"/>
                <a:gd name="connsiteY71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39748 w 9450275"/>
                <a:gd name="connsiteY41" fmla="*/ 5874561 h 6520604"/>
                <a:gd name="connsiteX42" fmla="*/ 5108713 w 9450275"/>
                <a:gd name="connsiteY42" fmla="*/ 5954074 h 6520604"/>
                <a:gd name="connsiteX43" fmla="*/ 5068957 w 9450275"/>
                <a:gd name="connsiteY43" fmla="*/ 6142917 h 6520604"/>
                <a:gd name="connsiteX44" fmla="*/ 4880113 w 9450275"/>
                <a:gd name="connsiteY44" fmla="*/ 6292004 h 6520604"/>
                <a:gd name="connsiteX45" fmla="*/ 3816626 w 9450275"/>
                <a:gd name="connsiteY45" fmla="*/ 6520604 h 6520604"/>
                <a:gd name="connsiteX46" fmla="*/ 2604052 w 9450275"/>
                <a:gd name="connsiteY46" fmla="*/ 6272126 h 6520604"/>
                <a:gd name="connsiteX47" fmla="*/ 2484783 w 9450275"/>
                <a:gd name="connsiteY47" fmla="*/ 6033587 h 6520604"/>
                <a:gd name="connsiteX48" fmla="*/ 2554357 w 9450275"/>
                <a:gd name="connsiteY48" fmla="*/ 5874561 h 6520604"/>
                <a:gd name="connsiteX49" fmla="*/ 3091070 w 9450275"/>
                <a:gd name="connsiteY49" fmla="*/ 5695656 h 6520604"/>
                <a:gd name="connsiteX50" fmla="*/ 3200400 w 9450275"/>
                <a:gd name="connsiteY50" fmla="*/ 5467056 h 6520604"/>
                <a:gd name="connsiteX51" fmla="*/ 2822713 w 9450275"/>
                <a:gd name="connsiteY51" fmla="*/ 5168882 h 6520604"/>
                <a:gd name="connsiteX52" fmla="*/ 0 w 9450275"/>
                <a:gd name="connsiteY52" fmla="*/ 5178822 h 6520604"/>
                <a:gd name="connsiteX53" fmla="*/ 19878 w 9450275"/>
                <a:gd name="connsiteY53" fmla="*/ 3369900 h 6520604"/>
                <a:gd name="connsiteX54" fmla="*/ 168965 w 9450275"/>
                <a:gd name="connsiteY54" fmla="*/ 3131361 h 6520604"/>
                <a:gd name="connsiteX55" fmla="*/ 457200 w 9450275"/>
                <a:gd name="connsiteY55" fmla="*/ 3031969 h 6520604"/>
                <a:gd name="connsiteX56" fmla="*/ 755374 w 9450275"/>
                <a:gd name="connsiteY56" fmla="*/ 3111482 h 6520604"/>
                <a:gd name="connsiteX57" fmla="*/ 944217 w 9450275"/>
                <a:gd name="connsiteY57" fmla="*/ 3350022 h 6520604"/>
                <a:gd name="connsiteX58" fmla="*/ 1033670 w 9450275"/>
                <a:gd name="connsiteY58" fmla="*/ 3509048 h 6520604"/>
                <a:gd name="connsiteX59" fmla="*/ 1202635 w 9450275"/>
                <a:gd name="connsiteY59" fmla="*/ 3538865 h 6520604"/>
                <a:gd name="connsiteX60" fmla="*/ 1520687 w 9450275"/>
                <a:gd name="connsiteY60" fmla="*/ 3459352 h 6520604"/>
                <a:gd name="connsiteX61" fmla="*/ 1977887 w 9450275"/>
                <a:gd name="connsiteY61" fmla="*/ 2624465 h 6520604"/>
                <a:gd name="connsiteX62" fmla="*/ 1580322 w 9450275"/>
                <a:gd name="connsiteY62" fmla="*/ 1809456 h 6520604"/>
                <a:gd name="connsiteX63" fmla="*/ 1172817 w 9450275"/>
                <a:gd name="connsiteY63" fmla="*/ 1710065 h 6520604"/>
                <a:gd name="connsiteX64" fmla="*/ 1013791 w 9450275"/>
                <a:gd name="connsiteY64" fmla="*/ 1789578 h 6520604"/>
                <a:gd name="connsiteX65" fmla="*/ 815009 w 9450275"/>
                <a:gd name="connsiteY65" fmla="*/ 2107630 h 6520604"/>
                <a:gd name="connsiteX66" fmla="*/ 665922 w 9450275"/>
                <a:gd name="connsiteY66" fmla="*/ 2177204 h 6520604"/>
                <a:gd name="connsiteX67" fmla="*/ 467139 w 9450275"/>
                <a:gd name="connsiteY67" fmla="*/ 2207022 h 6520604"/>
                <a:gd name="connsiteX68" fmla="*/ 149087 w 9450275"/>
                <a:gd name="connsiteY68" fmla="*/ 2067874 h 6520604"/>
                <a:gd name="connsiteX69" fmla="*/ 9939 w 9450275"/>
                <a:gd name="connsiteY69" fmla="*/ 1819395 h 6520604"/>
                <a:gd name="connsiteX70" fmla="*/ 0 w 9450275"/>
                <a:gd name="connsiteY70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5108713 w 9450275"/>
                <a:gd name="connsiteY41" fmla="*/ 5954074 h 6520604"/>
                <a:gd name="connsiteX42" fmla="*/ 5068957 w 9450275"/>
                <a:gd name="connsiteY42" fmla="*/ 6142917 h 6520604"/>
                <a:gd name="connsiteX43" fmla="*/ 4880113 w 9450275"/>
                <a:gd name="connsiteY43" fmla="*/ 6292004 h 6520604"/>
                <a:gd name="connsiteX44" fmla="*/ 3816626 w 9450275"/>
                <a:gd name="connsiteY44" fmla="*/ 6520604 h 6520604"/>
                <a:gd name="connsiteX45" fmla="*/ 2604052 w 9450275"/>
                <a:gd name="connsiteY45" fmla="*/ 6272126 h 6520604"/>
                <a:gd name="connsiteX46" fmla="*/ 2484783 w 9450275"/>
                <a:gd name="connsiteY46" fmla="*/ 6033587 h 6520604"/>
                <a:gd name="connsiteX47" fmla="*/ 2554357 w 9450275"/>
                <a:gd name="connsiteY47" fmla="*/ 5874561 h 6520604"/>
                <a:gd name="connsiteX48" fmla="*/ 3091070 w 9450275"/>
                <a:gd name="connsiteY48" fmla="*/ 5695656 h 6520604"/>
                <a:gd name="connsiteX49" fmla="*/ 3200400 w 9450275"/>
                <a:gd name="connsiteY49" fmla="*/ 5467056 h 6520604"/>
                <a:gd name="connsiteX50" fmla="*/ 2822713 w 9450275"/>
                <a:gd name="connsiteY50" fmla="*/ 5168882 h 6520604"/>
                <a:gd name="connsiteX51" fmla="*/ 0 w 9450275"/>
                <a:gd name="connsiteY51" fmla="*/ 5178822 h 6520604"/>
                <a:gd name="connsiteX52" fmla="*/ 19878 w 9450275"/>
                <a:gd name="connsiteY52" fmla="*/ 3369900 h 6520604"/>
                <a:gd name="connsiteX53" fmla="*/ 168965 w 9450275"/>
                <a:gd name="connsiteY53" fmla="*/ 3131361 h 6520604"/>
                <a:gd name="connsiteX54" fmla="*/ 457200 w 9450275"/>
                <a:gd name="connsiteY54" fmla="*/ 3031969 h 6520604"/>
                <a:gd name="connsiteX55" fmla="*/ 755374 w 9450275"/>
                <a:gd name="connsiteY55" fmla="*/ 3111482 h 6520604"/>
                <a:gd name="connsiteX56" fmla="*/ 944217 w 9450275"/>
                <a:gd name="connsiteY56" fmla="*/ 3350022 h 6520604"/>
                <a:gd name="connsiteX57" fmla="*/ 1033670 w 9450275"/>
                <a:gd name="connsiteY57" fmla="*/ 3509048 h 6520604"/>
                <a:gd name="connsiteX58" fmla="*/ 1202635 w 9450275"/>
                <a:gd name="connsiteY58" fmla="*/ 3538865 h 6520604"/>
                <a:gd name="connsiteX59" fmla="*/ 1520687 w 9450275"/>
                <a:gd name="connsiteY59" fmla="*/ 3459352 h 6520604"/>
                <a:gd name="connsiteX60" fmla="*/ 1977887 w 9450275"/>
                <a:gd name="connsiteY60" fmla="*/ 2624465 h 6520604"/>
                <a:gd name="connsiteX61" fmla="*/ 1580322 w 9450275"/>
                <a:gd name="connsiteY61" fmla="*/ 1809456 h 6520604"/>
                <a:gd name="connsiteX62" fmla="*/ 1172817 w 9450275"/>
                <a:gd name="connsiteY62" fmla="*/ 1710065 h 6520604"/>
                <a:gd name="connsiteX63" fmla="*/ 1013791 w 9450275"/>
                <a:gd name="connsiteY63" fmla="*/ 1789578 h 6520604"/>
                <a:gd name="connsiteX64" fmla="*/ 815009 w 9450275"/>
                <a:gd name="connsiteY64" fmla="*/ 2107630 h 6520604"/>
                <a:gd name="connsiteX65" fmla="*/ 665922 w 9450275"/>
                <a:gd name="connsiteY65" fmla="*/ 2177204 h 6520604"/>
                <a:gd name="connsiteX66" fmla="*/ 467139 w 9450275"/>
                <a:gd name="connsiteY66" fmla="*/ 2207022 h 6520604"/>
                <a:gd name="connsiteX67" fmla="*/ 149087 w 9450275"/>
                <a:gd name="connsiteY67" fmla="*/ 2067874 h 6520604"/>
                <a:gd name="connsiteX68" fmla="*/ 9939 w 9450275"/>
                <a:gd name="connsiteY68" fmla="*/ 1819395 h 6520604"/>
                <a:gd name="connsiteX69" fmla="*/ 0 w 9450275"/>
                <a:gd name="connsiteY69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49738 w 9450275"/>
                <a:gd name="connsiteY41" fmla="*/ 6134641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490252"/>
                <a:gd name="connsiteX1" fmla="*/ 2812774 w 9450275"/>
                <a:gd name="connsiteY1" fmla="*/ 30352 h 6490252"/>
                <a:gd name="connsiteX2" fmla="*/ 3070534 w 9450275"/>
                <a:gd name="connsiteY2" fmla="*/ 108767 h 6490252"/>
                <a:gd name="connsiteX3" fmla="*/ 3180522 w 9450275"/>
                <a:gd name="connsiteY3" fmla="*/ 338465 h 6490252"/>
                <a:gd name="connsiteX4" fmla="*/ 3043076 w 9450275"/>
                <a:gd name="connsiteY4" fmla="*/ 544427 h 6490252"/>
                <a:gd name="connsiteX5" fmla="*/ 2656768 w 9450275"/>
                <a:gd name="connsiteY5" fmla="*/ 647142 h 6490252"/>
                <a:gd name="connsiteX6" fmla="*/ 2486485 w 9450275"/>
                <a:gd name="connsiteY6" fmla="*/ 782967 h 6490252"/>
                <a:gd name="connsiteX7" fmla="*/ 2526627 w 9450275"/>
                <a:gd name="connsiteY7" fmla="*/ 971810 h 6490252"/>
                <a:gd name="connsiteX8" fmla="*/ 2744244 w 9450275"/>
                <a:gd name="connsiteY8" fmla="*/ 1144097 h 6490252"/>
                <a:gd name="connsiteX9" fmla="*/ 3833758 w 9450275"/>
                <a:gd name="connsiteY9" fmla="*/ 1330746 h 6490252"/>
                <a:gd name="connsiteX10" fmla="*/ 4954792 w 9450275"/>
                <a:gd name="connsiteY10" fmla="*/ 1078944 h 6490252"/>
                <a:gd name="connsiteX11" fmla="*/ 5104924 w 9450275"/>
                <a:gd name="connsiteY11" fmla="*/ 825482 h 6490252"/>
                <a:gd name="connsiteX12" fmla="*/ 4927062 w 9450275"/>
                <a:gd name="connsiteY12" fmla="*/ 665357 h 6490252"/>
                <a:gd name="connsiteX13" fmla="*/ 4508961 w 9450275"/>
                <a:gd name="connsiteY13" fmla="*/ 526774 h 6490252"/>
                <a:gd name="connsiteX14" fmla="*/ 4391008 w 9450275"/>
                <a:gd name="connsiteY14" fmla="*/ 348404 h 6490252"/>
                <a:gd name="connsiteX15" fmla="*/ 4503085 w 9450275"/>
                <a:gd name="connsiteY15" fmla="*/ 98293 h 6490252"/>
                <a:gd name="connsiteX16" fmla="*/ 4811583 w 9450275"/>
                <a:gd name="connsiteY16" fmla="*/ 1662 h 6490252"/>
                <a:gd name="connsiteX17" fmla="*/ 7521176 w 9450275"/>
                <a:gd name="connsiteY17" fmla="*/ 0 h 6490252"/>
                <a:gd name="connsiteX18" fmla="*/ 7533861 w 9450275"/>
                <a:gd name="connsiteY18" fmla="*/ 1849213 h 6490252"/>
                <a:gd name="connsiteX19" fmla="*/ 7613374 w 9450275"/>
                <a:gd name="connsiteY19" fmla="*/ 2038056 h 6490252"/>
                <a:gd name="connsiteX20" fmla="*/ 7991061 w 9450275"/>
                <a:gd name="connsiteY20" fmla="*/ 2162309 h 6490252"/>
                <a:gd name="connsiteX21" fmla="*/ 8301534 w 9450275"/>
                <a:gd name="connsiteY21" fmla="*/ 2044703 h 6490252"/>
                <a:gd name="connsiteX22" fmla="*/ 8568188 w 9450275"/>
                <a:gd name="connsiteY22" fmla="*/ 1692412 h 6490252"/>
                <a:gd name="connsiteX23" fmla="*/ 8953454 w 9450275"/>
                <a:gd name="connsiteY23" fmla="*/ 1708967 h 6490252"/>
                <a:gd name="connsiteX24" fmla="*/ 9357827 w 9450275"/>
                <a:gd name="connsiteY24" fmla="*/ 2111487 h 6490252"/>
                <a:gd name="connsiteX25" fmla="*/ 9447939 w 9450275"/>
                <a:gd name="connsiteY25" fmla="*/ 2567589 h 6490252"/>
                <a:gd name="connsiteX26" fmla="*/ 9245752 w 9450275"/>
                <a:gd name="connsiteY26" fmla="*/ 3194318 h 6490252"/>
                <a:gd name="connsiteX27" fmla="*/ 8909909 w 9450275"/>
                <a:gd name="connsiteY27" fmla="*/ 3447217 h 6490252"/>
                <a:gd name="connsiteX28" fmla="*/ 8639850 w 9450275"/>
                <a:gd name="connsiteY28" fmla="*/ 3485313 h 6490252"/>
                <a:gd name="connsiteX29" fmla="*/ 8440296 w 9450275"/>
                <a:gd name="connsiteY29" fmla="*/ 3345095 h 6490252"/>
                <a:gd name="connsiteX30" fmla="*/ 8289236 w 9450275"/>
                <a:gd name="connsiteY30" fmla="*/ 3102107 h 6490252"/>
                <a:gd name="connsiteX31" fmla="*/ 7953006 w 9450275"/>
                <a:gd name="connsiteY31" fmla="*/ 2994438 h 6490252"/>
                <a:gd name="connsiteX32" fmla="*/ 7568785 w 9450275"/>
                <a:gd name="connsiteY32" fmla="*/ 3149043 h 6490252"/>
                <a:gd name="connsiteX33" fmla="*/ 7516343 w 9450275"/>
                <a:gd name="connsiteY33" fmla="*/ 3343939 h 6490252"/>
                <a:gd name="connsiteX34" fmla="*/ 7534521 w 9450275"/>
                <a:gd name="connsiteY34" fmla="*/ 5146808 h 6490252"/>
                <a:gd name="connsiteX35" fmla="*/ 4882858 w 9450275"/>
                <a:gd name="connsiteY35" fmla="*/ 5160605 h 6490252"/>
                <a:gd name="connsiteX36" fmla="*/ 4478758 w 9450275"/>
                <a:gd name="connsiteY36" fmla="*/ 5278776 h 6490252"/>
                <a:gd name="connsiteX37" fmla="*/ 4383157 w 9450275"/>
                <a:gd name="connsiteY37" fmla="*/ 5496874 h 6490252"/>
                <a:gd name="connsiteX38" fmla="*/ 4553166 w 9450275"/>
                <a:gd name="connsiteY38" fmla="*/ 5710016 h 6490252"/>
                <a:gd name="connsiteX39" fmla="*/ 4874847 w 9450275"/>
                <a:gd name="connsiteY39" fmla="*/ 5800567 h 6490252"/>
                <a:gd name="connsiteX40" fmla="*/ 5103221 w 9450275"/>
                <a:gd name="connsiteY40" fmla="*/ 5954075 h 6490252"/>
                <a:gd name="connsiteX41" fmla="*/ 5049738 w 9450275"/>
                <a:gd name="connsiteY41" fmla="*/ 6134641 h 6490252"/>
                <a:gd name="connsiteX42" fmla="*/ 4863639 w 9450275"/>
                <a:gd name="connsiteY42" fmla="*/ 6280967 h 6490252"/>
                <a:gd name="connsiteX43" fmla="*/ 3756221 w 9450275"/>
                <a:gd name="connsiteY43" fmla="*/ 6490252 h 6490252"/>
                <a:gd name="connsiteX44" fmla="*/ 2604052 w 9450275"/>
                <a:gd name="connsiteY44" fmla="*/ 6272126 h 6490252"/>
                <a:gd name="connsiteX45" fmla="*/ 2484783 w 9450275"/>
                <a:gd name="connsiteY45" fmla="*/ 6033587 h 6490252"/>
                <a:gd name="connsiteX46" fmla="*/ 2554357 w 9450275"/>
                <a:gd name="connsiteY46" fmla="*/ 5874561 h 6490252"/>
                <a:gd name="connsiteX47" fmla="*/ 3091070 w 9450275"/>
                <a:gd name="connsiteY47" fmla="*/ 5695656 h 6490252"/>
                <a:gd name="connsiteX48" fmla="*/ 3200400 w 9450275"/>
                <a:gd name="connsiteY48" fmla="*/ 5467056 h 6490252"/>
                <a:gd name="connsiteX49" fmla="*/ 2822713 w 9450275"/>
                <a:gd name="connsiteY49" fmla="*/ 5168882 h 6490252"/>
                <a:gd name="connsiteX50" fmla="*/ 0 w 9450275"/>
                <a:gd name="connsiteY50" fmla="*/ 5178822 h 6490252"/>
                <a:gd name="connsiteX51" fmla="*/ 19878 w 9450275"/>
                <a:gd name="connsiteY51" fmla="*/ 3369900 h 6490252"/>
                <a:gd name="connsiteX52" fmla="*/ 168965 w 9450275"/>
                <a:gd name="connsiteY52" fmla="*/ 3131361 h 6490252"/>
                <a:gd name="connsiteX53" fmla="*/ 457200 w 9450275"/>
                <a:gd name="connsiteY53" fmla="*/ 3031969 h 6490252"/>
                <a:gd name="connsiteX54" fmla="*/ 755374 w 9450275"/>
                <a:gd name="connsiteY54" fmla="*/ 3111482 h 6490252"/>
                <a:gd name="connsiteX55" fmla="*/ 944217 w 9450275"/>
                <a:gd name="connsiteY55" fmla="*/ 3350022 h 6490252"/>
                <a:gd name="connsiteX56" fmla="*/ 1033670 w 9450275"/>
                <a:gd name="connsiteY56" fmla="*/ 3509048 h 6490252"/>
                <a:gd name="connsiteX57" fmla="*/ 1202635 w 9450275"/>
                <a:gd name="connsiteY57" fmla="*/ 3538865 h 6490252"/>
                <a:gd name="connsiteX58" fmla="*/ 1520687 w 9450275"/>
                <a:gd name="connsiteY58" fmla="*/ 3459352 h 6490252"/>
                <a:gd name="connsiteX59" fmla="*/ 1977887 w 9450275"/>
                <a:gd name="connsiteY59" fmla="*/ 2624465 h 6490252"/>
                <a:gd name="connsiteX60" fmla="*/ 1580322 w 9450275"/>
                <a:gd name="connsiteY60" fmla="*/ 1809456 h 6490252"/>
                <a:gd name="connsiteX61" fmla="*/ 1172817 w 9450275"/>
                <a:gd name="connsiteY61" fmla="*/ 1710065 h 6490252"/>
                <a:gd name="connsiteX62" fmla="*/ 1013791 w 9450275"/>
                <a:gd name="connsiteY62" fmla="*/ 1789578 h 6490252"/>
                <a:gd name="connsiteX63" fmla="*/ 815009 w 9450275"/>
                <a:gd name="connsiteY63" fmla="*/ 2107630 h 6490252"/>
                <a:gd name="connsiteX64" fmla="*/ 665922 w 9450275"/>
                <a:gd name="connsiteY64" fmla="*/ 2177204 h 6490252"/>
                <a:gd name="connsiteX65" fmla="*/ 467139 w 9450275"/>
                <a:gd name="connsiteY65" fmla="*/ 2207022 h 6490252"/>
                <a:gd name="connsiteX66" fmla="*/ 149087 w 9450275"/>
                <a:gd name="connsiteY66" fmla="*/ 2067874 h 6490252"/>
                <a:gd name="connsiteX67" fmla="*/ 9939 w 9450275"/>
                <a:gd name="connsiteY67" fmla="*/ 1819395 h 6490252"/>
                <a:gd name="connsiteX68" fmla="*/ 0 w 9450275"/>
                <a:gd name="connsiteY68" fmla="*/ 30352 h 6490252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656"/>
                <a:gd name="connsiteX1" fmla="*/ 2812774 w 9450275"/>
                <a:gd name="connsiteY1" fmla="*/ 30352 h 6490656"/>
                <a:gd name="connsiteX2" fmla="*/ 3070534 w 9450275"/>
                <a:gd name="connsiteY2" fmla="*/ 108767 h 6490656"/>
                <a:gd name="connsiteX3" fmla="*/ 3180522 w 9450275"/>
                <a:gd name="connsiteY3" fmla="*/ 338465 h 6490656"/>
                <a:gd name="connsiteX4" fmla="*/ 3043076 w 9450275"/>
                <a:gd name="connsiteY4" fmla="*/ 544427 h 6490656"/>
                <a:gd name="connsiteX5" fmla="*/ 2656768 w 9450275"/>
                <a:gd name="connsiteY5" fmla="*/ 647142 h 6490656"/>
                <a:gd name="connsiteX6" fmla="*/ 2486485 w 9450275"/>
                <a:gd name="connsiteY6" fmla="*/ 782967 h 6490656"/>
                <a:gd name="connsiteX7" fmla="*/ 2526627 w 9450275"/>
                <a:gd name="connsiteY7" fmla="*/ 971810 h 6490656"/>
                <a:gd name="connsiteX8" fmla="*/ 2744244 w 9450275"/>
                <a:gd name="connsiteY8" fmla="*/ 1144097 h 6490656"/>
                <a:gd name="connsiteX9" fmla="*/ 3833758 w 9450275"/>
                <a:gd name="connsiteY9" fmla="*/ 1330746 h 6490656"/>
                <a:gd name="connsiteX10" fmla="*/ 4954792 w 9450275"/>
                <a:gd name="connsiteY10" fmla="*/ 1078944 h 6490656"/>
                <a:gd name="connsiteX11" fmla="*/ 5104924 w 9450275"/>
                <a:gd name="connsiteY11" fmla="*/ 825482 h 6490656"/>
                <a:gd name="connsiteX12" fmla="*/ 4927062 w 9450275"/>
                <a:gd name="connsiteY12" fmla="*/ 665357 h 6490656"/>
                <a:gd name="connsiteX13" fmla="*/ 4508961 w 9450275"/>
                <a:gd name="connsiteY13" fmla="*/ 526774 h 6490656"/>
                <a:gd name="connsiteX14" fmla="*/ 4391008 w 9450275"/>
                <a:gd name="connsiteY14" fmla="*/ 348404 h 6490656"/>
                <a:gd name="connsiteX15" fmla="*/ 4503085 w 9450275"/>
                <a:gd name="connsiteY15" fmla="*/ 98293 h 6490656"/>
                <a:gd name="connsiteX16" fmla="*/ 4811583 w 9450275"/>
                <a:gd name="connsiteY16" fmla="*/ 1662 h 6490656"/>
                <a:gd name="connsiteX17" fmla="*/ 7521176 w 9450275"/>
                <a:gd name="connsiteY17" fmla="*/ 0 h 6490656"/>
                <a:gd name="connsiteX18" fmla="*/ 7533861 w 9450275"/>
                <a:gd name="connsiteY18" fmla="*/ 1849213 h 6490656"/>
                <a:gd name="connsiteX19" fmla="*/ 7613374 w 9450275"/>
                <a:gd name="connsiteY19" fmla="*/ 2038056 h 6490656"/>
                <a:gd name="connsiteX20" fmla="*/ 7991061 w 9450275"/>
                <a:gd name="connsiteY20" fmla="*/ 2162309 h 6490656"/>
                <a:gd name="connsiteX21" fmla="*/ 8301534 w 9450275"/>
                <a:gd name="connsiteY21" fmla="*/ 2044703 h 6490656"/>
                <a:gd name="connsiteX22" fmla="*/ 8568188 w 9450275"/>
                <a:gd name="connsiteY22" fmla="*/ 1692412 h 6490656"/>
                <a:gd name="connsiteX23" fmla="*/ 8953454 w 9450275"/>
                <a:gd name="connsiteY23" fmla="*/ 1708967 h 6490656"/>
                <a:gd name="connsiteX24" fmla="*/ 9357827 w 9450275"/>
                <a:gd name="connsiteY24" fmla="*/ 2111487 h 6490656"/>
                <a:gd name="connsiteX25" fmla="*/ 9447939 w 9450275"/>
                <a:gd name="connsiteY25" fmla="*/ 2567589 h 6490656"/>
                <a:gd name="connsiteX26" fmla="*/ 9245752 w 9450275"/>
                <a:gd name="connsiteY26" fmla="*/ 3194318 h 6490656"/>
                <a:gd name="connsiteX27" fmla="*/ 8909909 w 9450275"/>
                <a:gd name="connsiteY27" fmla="*/ 3447217 h 6490656"/>
                <a:gd name="connsiteX28" fmla="*/ 8639850 w 9450275"/>
                <a:gd name="connsiteY28" fmla="*/ 3485313 h 6490656"/>
                <a:gd name="connsiteX29" fmla="*/ 8440296 w 9450275"/>
                <a:gd name="connsiteY29" fmla="*/ 3345095 h 6490656"/>
                <a:gd name="connsiteX30" fmla="*/ 8289236 w 9450275"/>
                <a:gd name="connsiteY30" fmla="*/ 3102107 h 6490656"/>
                <a:gd name="connsiteX31" fmla="*/ 7953006 w 9450275"/>
                <a:gd name="connsiteY31" fmla="*/ 2994438 h 6490656"/>
                <a:gd name="connsiteX32" fmla="*/ 7568785 w 9450275"/>
                <a:gd name="connsiteY32" fmla="*/ 3149043 h 6490656"/>
                <a:gd name="connsiteX33" fmla="*/ 7516343 w 9450275"/>
                <a:gd name="connsiteY33" fmla="*/ 3343939 h 6490656"/>
                <a:gd name="connsiteX34" fmla="*/ 7534521 w 9450275"/>
                <a:gd name="connsiteY34" fmla="*/ 5146808 h 6490656"/>
                <a:gd name="connsiteX35" fmla="*/ 4882858 w 9450275"/>
                <a:gd name="connsiteY35" fmla="*/ 5160605 h 6490656"/>
                <a:gd name="connsiteX36" fmla="*/ 4478758 w 9450275"/>
                <a:gd name="connsiteY36" fmla="*/ 5278776 h 6490656"/>
                <a:gd name="connsiteX37" fmla="*/ 4383157 w 9450275"/>
                <a:gd name="connsiteY37" fmla="*/ 5496874 h 6490656"/>
                <a:gd name="connsiteX38" fmla="*/ 4553166 w 9450275"/>
                <a:gd name="connsiteY38" fmla="*/ 5710016 h 6490656"/>
                <a:gd name="connsiteX39" fmla="*/ 4874847 w 9450275"/>
                <a:gd name="connsiteY39" fmla="*/ 5800567 h 6490656"/>
                <a:gd name="connsiteX40" fmla="*/ 5103221 w 9450275"/>
                <a:gd name="connsiteY40" fmla="*/ 5954075 h 6490656"/>
                <a:gd name="connsiteX41" fmla="*/ 5049738 w 9450275"/>
                <a:gd name="connsiteY41" fmla="*/ 6134641 h 6490656"/>
                <a:gd name="connsiteX42" fmla="*/ 4627508 w 9450275"/>
                <a:gd name="connsiteY42" fmla="*/ 6366505 h 6490656"/>
                <a:gd name="connsiteX43" fmla="*/ 3756221 w 9450275"/>
                <a:gd name="connsiteY43" fmla="*/ 6490252 h 6490656"/>
                <a:gd name="connsiteX44" fmla="*/ 2604052 w 9450275"/>
                <a:gd name="connsiteY44" fmla="*/ 6272126 h 6490656"/>
                <a:gd name="connsiteX45" fmla="*/ 2484783 w 9450275"/>
                <a:gd name="connsiteY45" fmla="*/ 6033587 h 6490656"/>
                <a:gd name="connsiteX46" fmla="*/ 2554357 w 9450275"/>
                <a:gd name="connsiteY46" fmla="*/ 5874561 h 6490656"/>
                <a:gd name="connsiteX47" fmla="*/ 3091070 w 9450275"/>
                <a:gd name="connsiteY47" fmla="*/ 5695656 h 6490656"/>
                <a:gd name="connsiteX48" fmla="*/ 3200400 w 9450275"/>
                <a:gd name="connsiteY48" fmla="*/ 5467056 h 6490656"/>
                <a:gd name="connsiteX49" fmla="*/ 2822713 w 9450275"/>
                <a:gd name="connsiteY49" fmla="*/ 5168882 h 6490656"/>
                <a:gd name="connsiteX50" fmla="*/ 0 w 9450275"/>
                <a:gd name="connsiteY50" fmla="*/ 5178822 h 6490656"/>
                <a:gd name="connsiteX51" fmla="*/ 19878 w 9450275"/>
                <a:gd name="connsiteY51" fmla="*/ 3369900 h 6490656"/>
                <a:gd name="connsiteX52" fmla="*/ 168965 w 9450275"/>
                <a:gd name="connsiteY52" fmla="*/ 3131361 h 6490656"/>
                <a:gd name="connsiteX53" fmla="*/ 457200 w 9450275"/>
                <a:gd name="connsiteY53" fmla="*/ 3031969 h 6490656"/>
                <a:gd name="connsiteX54" fmla="*/ 755374 w 9450275"/>
                <a:gd name="connsiteY54" fmla="*/ 3111482 h 6490656"/>
                <a:gd name="connsiteX55" fmla="*/ 944217 w 9450275"/>
                <a:gd name="connsiteY55" fmla="*/ 3350022 h 6490656"/>
                <a:gd name="connsiteX56" fmla="*/ 1033670 w 9450275"/>
                <a:gd name="connsiteY56" fmla="*/ 3509048 h 6490656"/>
                <a:gd name="connsiteX57" fmla="*/ 1202635 w 9450275"/>
                <a:gd name="connsiteY57" fmla="*/ 3538865 h 6490656"/>
                <a:gd name="connsiteX58" fmla="*/ 1520687 w 9450275"/>
                <a:gd name="connsiteY58" fmla="*/ 3459352 h 6490656"/>
                <a:gd name="connsiteX59" fmla="*/ 1977887 w 9450275"/>
                <a:gd name="connsiteY59" fmla="*/ 2624465 h 6490656"/>
                <a:gd name="connsiteX60" fmla="*/ 1580322 w 9450275"/>
                <a:gd name="connsiteY60" fmla="*/ 1809456 h 6490656"/>
                <a:gd name="connsiteX61" fmla="*/ 1172817 w 9450275"/>
                <a:gd name="connsiteY61" fmla="*/ 1710065 h 6490656"/>
                <a:gd name="connsiteX62" fmla="*/ 1013791 w 9450275"/>
                <a:gd name="connsiteY62" fmla="*/ 1789578 h 6490656"/>
                <a:gd name="connsiteX63" fmla="*/ 815009 w 9450275"/>
                <a:gd name="connsiteY63" fmla="*/ 2107630 h 6490656"/>
                <a:gd name="connsiteX64" fmla="*/ 665922 w 9450275"/>
                <a:gd name="connsiteY64" fmla="*/ 2177204 h 6490656"/>
                <a:gd name="connsiteX65" fmla="*/ 467139 w 9450275"/>
                <a:gd name="connsiteY65" fmla="*/ 2207022 h 6490656"/>
                <a:gd name="connsiteX66" fmla="*/ 149087 w 9450275"/>
                <a:gd name="connsiteY66" fmla="*/ 2067874 h 6490656"/>
                <a:gd name="connsiteX67" fmla="*/ 9939 w 9450275"/>
                <a:gd name="connsiteY67" fmla="*/ 1819395 h 6490656"/>
                <a:gd name="connsiteX68" fmla="*/ 0 w 9450275"/>
                <a:gd name="connsiteY68" fmla="*/ 30352 h 6490656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604052 w 9450275"/>
                <a:gd name="connsiteY44" fmla="*/ 6272126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149087 w 9450275"/>
                <a:gd name="connsiteY65" fmla="*/ 2067874 h 6490838"/>
                <a:gd name="connsiteX66" fmla="*/ 9939 w 9450275"/>
                <a:gd name="connsiteY66" fmla="*/ 1819395 h 6490838"/>
                <a:gd name="connsiteX67" fmla="*/ 0 w 9450275"/>
                <a:gd name="connsiteY67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450275" h="6490838">
                  <a:moveTo>
                    <a:pt x="0" y="30352"/>
                  </a:moveTo>
                  <a:lnTo>
                    <a:pt x="2812774" y="30352"/>
                  </a:lnTo>
                  <a:cubicBezTo>
                    <a:pt x="2993878" y="40854"/>
                    <a:pt x="3012987" y="56875"/>
                    <a:pt x="3070534" y="108767"/>
                  </a:cubicBezTo>
                  <a:cubicBezTo>
                    <a:pt x="3143806" y="178896"/>
                    <a:pt x="3178638" y="202115"/>
                    <a:pt x="3180522" y="338465"/>
                  </a:cubicBezTo>
                  <a:cubicBezTo>
                    <a:pt x="3186875" y="449428"/>
                    <a:pt x="3135569" y="458297"/>
                    <a:pt x="3043076" y="544427"/>
                  </a:cubicBezTo>
                  <a:cubicBezTo>
                    <a:pt x="2885933" y="598899"/>
                    <a:pt x="2769979" y="606466"/>
                    <a:pt x="2656768" y="647142"/>
                  </a:cubicBezTo>
                  <a:cubicBezTo>
                    <a:pt x="2567059" y="679540"/>
                    <a:pt x="2513043" y="711939"/>
                    <a:pt x="2486485" y="782967"/>
                  </a:cubicBezTo>
                  <a:cubicBezTo>
                    <a:pt x="2476070" y="857871"/>
                    <a:pt x="2484874" y="913461"/>
                    <a:pt x="2526627" y="971810"/>
                  </a:cubicBezTo>
                  <a:cubicBezTo>
                    <a:pt x="2614724" y="1052233"/>
                    <a:pt x="2642417" y="1088507"/>
                    <a:pt x="2744244" y="1144097"/>
                  </a:cubicBezTo>
                  <a:cubicBezTo>
                    <a:pt x="3089111" y="1275295"/>
                    <a:pt x="3403773" y="1309917"/>
                    <a:pt x="3833758" y="1330746"/>
                  </a:cubicBezTo>
                  <a:cubicBezTo>
                    <a:pt x="4465533" y="1307516"/>
                    <a:pt x="4603082" y="1245657"/>
                    <a:pt x="4954792" y="1078944"/>
                  </a:cubicBezTo>
                  <a:cubicBezTo>
                    <a:pt x="5078054" y="997217"/>
                    <a:pt x="5107965" y="918247"/>
                    <a:pt x="5104924" y="825482"/>
                  </a:cubicBezTo>
                  <a:cubicBezTo>
                    <a:pt x="5087737" y="704046"/>
                    <a:pt x="5004654" y="706775"/>
                    <a:pt x="4927062" y="665357"/>
                  </a:cubicBezTo>
                  <a:cubicBezTo>
                    <a:pt x="4787695" y="619163"/>
                    <a:pt x="4648328" y="584005"/>
                    <a:pt x="4508961" y="526774"/>
                  </a:cubicBezTo>
                  <a:cubicBezTo>
                    <a:pt x="4430288" y="467317"/>
                    <a:pt x="4395547" y="421657"/>
                    <a:pt x="4391008" y="348404"/>
                  </a:cubicBezTo>
                  <a:cubicBezTo>
                    <a:pt x="4396334" y="204330"/>
                    <a:pt x="4434609" y="167867"/>
                    <a:pt x="4503085" y="98293"/>
                  </a:cubicBezTo>
                  <a:cubicBezTo>
                    <a:pt x="4605003" y="32051"/>
                    <a:pt x="4709666" y="1682"/>
                    <a:pt x="4811583" y="1662"/>
                  </a:cubicBezTo>
                  <a:lnTo>
                    <a:pt x="7521176" y="0"/>
                  </a:lnTo>
                  <a:cubicBezTo>
                    <a:pt x="7525404" y="616404"/>
                    <a:pt x="7529633" y="1232809"/>
                    <a:pt x="7533861" y="1849213"/>
                  </a:cubicBezTo>
                  <a:cubicBezTo>
                    <a:pt x="7538399" y="1939755"/>
                    <a:pt x="7559413" y="1986146"/>
                    <a:pt x="7613374" y="2038056"/>
                  </a:cubicBezTo>
                  <a:cubicBezTo>
                    <a:pt x="7720051" y="2129141"/>
                    <a:pt x="7859674" y="2170558"/>
                    <a:pt x="7991061" y="2162309"/>
                  </a:cubicBezTo>
                  <a:cubicBezTo>
                    <a:pt x="8128416" y="2167256"/>
                    <a:pt x="8221839" y="2117017"/>
                    <a:pt x="8301534" y="2044703"/>
                  </a:cubicBezTo>
                  <a:cubicBezTo>
                    <a:pt x="8390419" y="1925433"/>
                    <a:pt x="8438118" y="1781330"/>
                    <a:pt x="8568188" y="1692412"/>
                  </a:cubicBezTo>
                  <a:cubicBezTo>
                    <a:pt x="8729557" y="1648262"/>
                    <a:pt x="8833270" y="1670337"/>
                    <a:pt x="8953454" y="1708967"/>
                  </a:cubicBezTo>
                  <a:cubicBezTo>
                    <a:pt x="9211802" y="1833024"/>
                    <a:pt x="9258730" y="1935004"/>
                    <a:pt x="9357827" y="2111487"/>
                  </a:cubicBezTo>
                  <a:cubicBezTo>
                    <a:pt x="9445524" y="2293874"/>
                    <a:pt x="9456342" y="2321740"/>
                    <a:pt x="9447939" y="2567589"/>
                  </a:cubicBezTo>
                  <a:cubicBezTo>
                    <a:pt x="9425390" y="2864795"/>
                    <a:pt x="9369892" y="2999206"/>
                    <a:pt x="9245752" y="3194318"/>
                  </a:cubicBezTo>
                  <a:cubicBezTo>
                    <a:pt x="9138381" y="3308049"/>
                    <a:pt x="9083177" y="3361077"/>
                    <a:pt x="8909909" y="3447217"/>
                  </a:cubicBezTo>
                  <a:cubicBezTo>
                    <a:pt x="8819889" y="3459916"/>
                    <a:pt x="8765565" y="3494688"/>
                    <a:pt x="8639850" y="3485313"/>
                  </a:cubicBezTo>
                  <a:cubicBezTo>
                    <a:pt x="8551366" y="3463407"/>
                    <a:pt x="8490339" y="3413909"/>
                    <a:pt x="8440296" y="3345095"/>
                  </a:cubicBezTo>
                  <a:cubicBezTo>
                    <a:pt x="8387197" y="3262260"/>
                    <a:pt x="8347828" y="3176665"/>
                    <a:pt x="8289236" y="3102107"/>
                  </a:cubicBezTo>
                  <a:cubicBezTo>
                    <a:pt x="8160686" y="3011952"/>
                    <a:pt x="8117251" y="2999056"/>
                    <a:pt x="7953006" y="2994438"/>
                  </a:cubicBezTo>
                  <a:cubicBezTo>
                    <a:pt x="7770018" y="2995386"/>
                    <a:pt x="7677640" y="3040483"/>
                    <a:pt x="7568785" y="3149043"/>
                  </a:cubicBezTo>
                  <a:cubicBezTo>
                    <a:pt x="7527509" y="3245281"/>
                    <a:pt x="7521926" y="3244943"/>
                    <a:pt x="7516343" y="3343939"/>
                  </a:cubicBezTo>
                  <a:lnTo>
                    <a:pt x="7534521" y="5146808"/>
                  </a:lnTo>
                  <a:lnTo>
                    <a:pt x="4882858" y="5160605"/>
                  </a:lnTo>
                  <a:cubicBezTo>
                    <a:pt x="4646567" y="5180680"/>
                    <a:pt x="4577764" y="5214553"/>
                    <a:pt x="4478758" y="5278776"/>
                  </a:cubicBezTo>
                  <a:cubicBezTo>
                    <a:pt x="4391977" y="5359754"/>
                    <a:pt x="4382075" y="5415897"/>
                    <a:pt x="4383157" y="5496874"/>
                  </a:cubicBezTo>
                  <a:cubicBezTo>
                    <a:pt x="4403217" y="5600113"/>
                    <a:pt x="4437006" y="5648168"/>
                    <a:pt x="4553166" y="5710016"/>
                  </a:cubicBezTo>
                  <a:cubicBezTo>
                    <a:pt x="4660394" y="5759514"/>
                    <a:pt x="4767620" y="5770383"/>
                    <a:pt x="4874847" y="5800567"/>
                  </a:cubicBezTo>
                  <a:cubicBezTo>
                    <a:pt x="5048903" y="5848978"/>
                    <a:pt x="5052723" y="5864277"/>
                    <a:pt x="5103221" y="5954075"/>
                  </a:cubicBezTo>
                  <a:cubicBezTo>
                    <a:pt x="5088139" y="6015183"/>
                    <a:pt x="5111497" y="6032143"/>
                    <a:pt x="5049738" y="6134641"/>
                  </a:cubicBezTo>
                  <a:cubicBezTo>
                    <a:pt x="4976722" y="6215609"/>
                    <a:pt x="4821336" y="6321409"/>
                    <a:pt x="4630254" y="6380301"/>
                  </a:cubicBezTo>
                  <a:cubicBezTo>
                    <a:pt x="4305046" y="6472137"/>
                    <a:pt x="4183020" y="6494991"/>
                    <a:pt x="3756221" y="6490252"/>
                  </a:cubicBezTo>
                  <a:cubicBezTo>
                    <a:pt x="3215660" y="6486524"/>
                    <a:pt x="3012820" y="6391744"/>
                    <a:pt x="2919809" y="6368701"/>
                  </a:cubicBezTo>
                  <a:cubicBezTo>
                    <a:pt x="2637515" y="6251478"/>
                    <a:pt x="2530947" y="6159089"/>
                    <a:pt x="2484783" y="6033587"/>
                  </a:cubicBezTo>
                  <a:cubicBezTo>
                    <a:pt x="2450315" y="5941029"/>
                    <a:pt x="2484487" y="5887100"/>
                    <a:pt x="2532391" y="5841449"/>
                  </a:cubicBezTo>
                  <a:cubicBezTo>
                    <a:pt x="2713126" y="5759740"/>
                    <a:pt x="2885624" y="5738736"/>
                    <a:pt x="3055376" y="5665304"/>
                  </a:cubicBezTo>
                  <a:cubicBezTo>
                    <a:pt x="3155886" y="5591863"/>
                    <a:pt x="3187754" y="5474275"/>
                    <a:pt x="3167453" y="5389797"/>
                  </a:cubicBezTo>
                  <a:cubicBezTo>
                    <a:pt x="3041558" y="5169918"/>
                    <a:pt x="2940371" y="5181816"/>
                    <a:pt x="2822713" y="5168882"/>
                  </a:cubicBezTo>
                  <a:lnTo>
                    <a:pt x="0" y="5178822"/>
                  </a:lnTo>
                  <a:lnTo>
                    <a:pt x="19878" y="3369900"/>
                  </a:lnTo>
                  <a:cubicBezTo>
                    <a:pt x="36626" y="3246238"/>
                    <a:pt x="89067" y="3158449"/>
                    <a:pt x="163474" y="3109287"/>
                  </a:cubicBezTo>
                  <a:cubicBezTo>
                    <a:pt x="277857" y="3017292"/>
                    <a:pt x="348308" y="3016354"/>
                    <a:pt x="457200" y="3007136"/>
                  </a:cubicBezTo>
                  <a:cubicBezTo>
                    <a:pt x="595031" y="3008807"/>
                    <a:pt x="658729" y="3010476"/>
                    <a:pt x="782831" y="3083888"/>
                  </a:cubicBezTo>
                  <a:cubicBezTo>
                    <a:pt x="864083" y="3178119"/>
                    <a:pt x="860220" y="3189571"/>
                    <a:pt x="914015" y="3278282"/>
                  </a:cubicBezTo>
                  <a:cubicBezTo>
                    <a:pt x="944748" y="3331290"/>
                    <a:pt x="967245" y="3376021"/>
                    <a:pt x="1006214" y="3437307"/>
                  </a:cubicBezTo>
                  <a:cubicBezTo>
                    <a:pt x="1066195" y="3479436"/>
                    <a:pt x="1134414" y="3502255"/>
                    <a:pt x="1246565" y="3502995"/>
                  </a:cubicBezTo>
                  <a:cubicBezTo>
                    <a:pt x="1398344" y="3488448"/>
                    <a:pt x="1511684" y="3443549"/>
                    <a:pt x="1600312" y="3382093"/>
                  </a:cubicBezTo>
                  <a:cubicBezTo>
                    <a:pt x="1923862" y="3068846"/>
                    <a:pt x="1931655" y="2934953"/>
                    <a:pt x="1977887" y="2624465"/>
                  </a:cubicBezTo>
                  <a:cubicBezTo>
                    <a:pt x="1979905" y="2405222"/>
                    <a:pt x="1918773" y="2249441"/>
                    <a:pt x="1786251" y="1977771"/>
                  </a:cubicBezTo>
                  <a:cubicBezTo>
                    <a:pt x="1598247" y="1761610"/>
                    <a:pt x="1426717" y="1675132"/>
                    <a:pt x="1183799" y="1693509"/>
                  </a:cubicBezTo>
                  <a:cubicBezTo>
                    <a:pt x="1092350" y="1703458"/>
                    <a:pt x="1058563" y="1743758"/>
                    <a:pt x="1013791" y="1789578"/>
                  </a:cubicBezTo>
                  <a:cubicBezTo>
                    <a:pt x="947530" y="1895595"/>
                    <a:pt x="944422" y="1938151"/>
                    <a:pt x="806772" y="2093834"/>
                  </a:cubicBezTo>
                  <a:cubicBezTo>
                    <a:pt x="679969" y="2163409"/>
                    <a:pt x="545177" y="2194333"/>
                    <a:pt x="368293" y="2173910"/>
                  </a:cubicBezTo>
                  <a:cubicBezTo>
                    <a:pt x="114302" y="2094368"/>
                    <a:pt x="19562" y="1965160"/>
                    <a:pt x="9939" y="1819395"/>
                  </a:cubicBezTo>
                  <a:lnTo>
                    <a:pt x="0" y="30352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49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tlCol="0" anchor="ctr"/>
            <a:lstStyle/>
            <a:p>
              <a:endParaRPr lang="ru-RU" sz="1400" b="1" dirty="0" smtClean="0">
                <a:solidFill>
                  <a:schemeClr val="tx1"/>
                </a:solidFill>
              </a:endParaRPr>
            </a:p>
            <a:p>
              <a:endParaRPr lang="ru-RU" sz="1050" b="1" dirty="0">
                <a:solidFill>
                  <a:schemeClr val="tx1"/>
                </a:solidFill>
              </a:endParaRPr>
            </a:p>
            <a:p>
              <a:endParaRPr lang="ru-RU" sz="1400" b="1" dirty="0" smtClean="0">
                <a:solidFill>
                  <a:schemeClr val="tx1"/>
                </a:solidFill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 rot="19639856">
              <a:off x="3040135" y="4510940"/>
              <a:ext cx="220209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600" b="1" dirty="0"/>
                <a:t>Управление </a:t>
              </a:r>
            </a:p>
            <a:p>
              <a:r>
                <a:rPr lang="ru-RU" sz="1600" b="1" dirty="0"/>
                <a:t>сканированием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983669" y="2665309"/>
            <a:ext cx="2647006" cy="1809145"/>
            <a:chOff x="4983669" y="2665309"/>
            <a:chExt cx="2647006" cy="1809145"/>
          </a:xfrm>
        </p:grpSpPr>
        <p:sp>
          <p:nvSpPr>
            <p:cNvPr id="40" name="Freeform 39"/>
            <p:cNvSpPr>
              <a:spLocks noChangeAspect="1"/>
            </p:cNvSpPr>
            <p:nvPr/>
          </p:nvSpPr>
          <p:spPr>
            <a:xfrm>
              <a:off x="4983669" y="2665309"/>
              <a:ext cx="2647006" cy="1809145"/>
            </a:xfrm>
            <a:custGeom>
              <a:avLst/>
              <a:gdLst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51313 w 9491870"/>
                <a:gd name="connsiteY2" fmla="*/ 89452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51313 w 9491870"/>
                <a:gd name="connsiteY4" fmla="*/ 51683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703444 w 9491870"/>
                <a:gd name="connsiteY5" fmla="*/ 636104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94722 w 9491870"/>
                <a:gd name="connsiteY6" fmla="*/ 755374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04661 w 9491870"/>
                <a:gd name="connsiteY7" fmla="*/ 944217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33261 w 9491870"/>
                <a:gd name="connsiteY8" fmla="*/ 1133061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6504 w 9491870"/>
                <a:gd name="connsiteY9" fmla="*/ 1341783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79504 w 9491870"/>
                <a:gd name="connsiteY10" fmla="*/ 1073426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18652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9809 w 9491870"/>
                <a:gd name="connsiteY12" fmla="*/ 646043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492487 w 9491870"/>
                <a:gd name="connsiteY13" fmla="*/ 526774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412974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22304 w 9491870"/>
                <a:gd name="connsiteY15" fmla="*/ 109330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0 h 6490252"/>
                <a:gd name="connsiteX1" fmla="*/ 2812774 w 9491870"/>
                <a:gd name="connsiteY1" fmla="*/ 0 h 6490252"/>
                <a:gd name="connsiteX2" fmla="*/ 3070534 w 9491870"/>
                <a:gd name="connsiteY2" fmla="*/ 78415 h 6490252"/>
                <a:gd name="connsiteX3" fmla="*/ 3180522 w 9491870"/>
                <a:gd name="connsiteY3" fmla="*/ 308113 h 6490252"/>
                <a:gd name="connsiteX4" fmla="*/ 3043076 w 9491870"/>
                <a:gd name="connsiteY4" fmla="*/ 514075 h 6490252"/>
                <a:gd name="connsiteX5" fmla="*/ 2656768 w 9491870"/>
                <a:gd name="connsiteY5" fmla="*/ 616790 h 6490252"/>
                <a:gd name="connsiteX6" fmla="*/ 2486485 w 9491870"/>
                <a:gd name="connsiteY6" fmla="*/ 752615 h 6490252"/>
                <a:gd name="connsiteX7" fmla="*/ 2526627 w 9491870"/>
                <a:gd name="connsiteY7" fmla="*/ 941458 h 6490252"/>
                <a:gd name="connsiteX8" fmla="*/ 2744244 w 9491870"/>
                <a:gd name="connsiteY8" fmla="*/ 1113745 h 6490252"/>
                <a:gd name="connsiteX9" fmla="*/ 3833758 w 9491870"/>
                <a:gd name="connsiteY9" fmla="*/ 1300394 h 6490252"/>
                <a:gd name="connsiteX10" fmla="*/ 4954792 w 9491870"/>
                <a:gd name="connsiteY10" fmla="*/ 1048592 h 6490252"/>
                <a:gd name="connsiteX11" fmla="*/ 5104924 w 9491870"/>
                <a:gd name="connsiteY11" fmla="*/ 795130 h 6490252"/>
                <a:gd name="connsiteX12" fmla="*/ 4927062 w 9491870"/>
                <a:gd name="connsiteY12" fmla="*/ 635005 h 6490252"/>
                <a:gd name="connsiteX13" fmla="*/ 4508961 w 9491870"/>
                <a:gd name="connsiteY13" fmla="*/ 496422 h 6490252"/>
                <a:gd name="connsiteX14" fmla="*/ 4391008 w 9491870"/>
                <a:gd name="connsiteY14" fmla="*/ 318052 h 6490252"/>
                <a:gd name="connsiteX15" fmla="*/ 4503085 w 9491870"/>
                <a:gd name="connsiteY15" fmla="*/ 67941 h 6490252"/>
                <a:gd name="connsiteX16" fmla="*/ 4800600 w 9491870"/>
                <a:gd name="connsiteY16" fmla="*/ 9939 h 6490252"/>
                <a:gd name="connsiteX17" fmla="*/ 7523922 w 9491870"/>
                <a:gd name="connsiteY17" fmla="*/ 0 h 6490252"/>
                <a:gd name="connsiteX18" fmla="*/ 7533861 w 9491870"/>
                <a:gd name="connsiteY18" fmla="*/ 1818861 h 6490252"/>
                <a:gd name="connsiteX19" fmla="*/ 7613374 w 9491870"/>
                <a:gd name="connsiteY19" fmla="*/ 2007704 h 6490252"/>
                <a:gd name="connsiteX20" fmla="*/ 7991061 w 9491870"/>
                <a:gd name="connsiteY20" fmla="*/ 2156791 h 6490252"/>
                <a:gd name="connsiteX21" fmla="*/ 8328991 w 9491870"/>
                <a:gd name="connsiteY21" fmla="*/ 2047461 h 6490252"/>
                <a:gd name="connsiteX22" fmla="*/ 8507896 w 9491870"/>
                <a:gd name="connsiteY22" fmla="*/ 1779104 h 6490252"/>
                <a:gd name="connsiteX23" fmla="*/ 8587409 w 9491870"/>
                <a:gd name="connsiteY23" fmla="*/ 1689652 h 6490252"/>
                <a:gd name="connsiteX24" fmla="*/ 8945217 w 9491870"/>
                <a:gd name="connsiteY24" fmla="*/ 1689652 h 6490252"/>
                <a:gd name="connsiteX25" fmla="*/ 9382539 w 9491870"/>
                <a:gd name="connsiteY25" fmla="*/ 2067339 h 6490252"/>
                <a:gd name="connsiteX26" fmla="*/ 9491870 w 9491870"/>
                <a:gd name="connsiteY26" fmla="*/ 2534478 h 6490252"/>
                <a:gd name="connsiteX27" fmla="*/ 9273209 w 9491870"/>
                <a:gd name="connsiteY27" fmla="*/ 3180522 h 6490252"/>
                <a:gd name="connsiteX28" fmla="*/ 8915400 w 9491870"/>
                <a:gd name="connsiteY28" fmla="*/ 3438939 h 6490252"/>
                <a:gd name="connsiteX29" fmla="*/ 8637104 w 9491870"/>
                <a:gd name="connsiteY29" fmla="*/ 3468757 h 6490252"/>
                <a:gd name="connsiteX30" fmla="*/ 8497957 w 9491870"/>
                <a:gd name="connsiteY30" fmla="*/ 3389243 h 6490252"/>
                <a:gd name="connsiteX31" fmla="*/ 8289235 w 9491870"/>
                <a:gd name="connsiteY31" fmla="*/ 3091070 h 6490252"/>
                <a:gd name="connsiteX32" fmla="*/ 7961244 w 9491870"/>
                <a:gd name="connsiteY32" fmla="*/ 2991678 h 6490252"/>
                <a:gd name="connsiteX33" fmla="*/ 7593496 w 9491870"/>
                <a:gd name="connsiteY33" fmla="*/ 3140765 h 6490252"/>
                <a:gd name="connsiteX34" fmla="*/ 7543800 w 9491870"/>
                <a:gd name="connsiteY34" fmla="*/ 3299791 h 6490252"/>
                <a:gd name="connsiteX35" fmla="*/ 7553739 w 9491870"/>
                <a:gd name="connsiteY35" fmla="*/ 5138530 h 6490252"/>
                <a:gd name="connsiteX36" fmla="*/ 4880113 w 9491870"/>
                <a:gd name="connsiteY36" fmla="*/ 5138530 h 6490252"/>
                <a:gd name="connsiteX37" fmla="*/ 4492487 w 9491870"/>
                <a:gd name="connsiteY37" fmla="*/ 5267739 h 6490252"/>
                <a:gd name="connsiteX38" fmla="*/ 4383157 w 9491870"/>
                <a:gd name="connsiteY38" fmla="*/ 5466522 h 6490252"/>
                <a:gd name="connsiteX39" fmla="*/ 4542183 w 9491870"/>
                <a:gd name="connsiteY39" fmla="*/ 5685183 h 6490252"/>
                <a:gd name="connsiteX40" fmla="*/ 4721087 w 9491870"/>
                <a:gd name="connsiteY40" fmla="*/ 5764696 h 6490252"/>
                <a:gd name="connsiteX41" fmla="*/ 4800600 w 9491870"/>
                <a:gd name="connsiteY41" fmla="*/ 5794513 h 6490252"/>
                <a:gd name="connsiteX42" fmla="*/ 4870174 w 9491870"/>
                <a:gd name="connsiteY42" fmla="*/ 5814391 h 6490252"/>
                <a:gd name="connsiteX43" fmla="*/ 4909931 w 9491870"/>
                <a:gd name="connsiteY43" fmla="*/ 5834270 h 6490252"/>
                <a:gd name="connsiteX44" fmla="*/ 4939748 w 9491870"/>
                <a:gd name="connsiteY44" fmla="*/ 5844209 h 6490252"/>
                <a:gd name="connsiteX45" fmla="*/ 5108713 w 9491870"/>
                <a:gd name="connsiteY45" fmla="*/ 5923722 h 6490252"/>
                <a:gd name="connsiteX46" fmla="*/ 5068957 w 9491870"/>
                <a:gd name="connsiteY46" fmla="*/ 6112565 h 6490252"/>
                <a:gd name="connsiteX47" fmla="*/ 4880113 w 9491870"/>
                <a:gd name="connsiteY47" fmla="*/ 6261652 h 6490252"/>
                <a:gd name="connsiteX48" fmla="*/ 3816626 w 9491870"/>
                <a:gd name="connsiteY48" fmla="*/ 6490252 h 6490252"/>
                <a:gd name="connsiteX49" fmla="*/ 2604052 w 9491870"/>
                <a:gd name="connsiteY49" fmla="*/ 6241774 h 6490252"/>
                <a:gd name="connsiteX50" fmla="*/ 2484783 w 9491870"/>
                <a:gd name="connsiteY50" fmla="*/ 6003235 h 6490252"/>
                <a:gd name="connsiteX51" fmla="*/ 2554357 w 9491870"/>
                <a:gd name="connsiteY51" fmla="*/ 5844209 h 6490252"/>
                <a:gd name="connsiteX52" fmla="*/ 3091070 w 9491870"/>
                <a:gd name="connsiteY52" fmla="*/ 5665304 h 6490252"/>
                <a:gd name="connsiteX53" fmla="*/ 3200400 w 9491870"/>
                <a:gd name="connsiteY53" fmla="*/ 5436704 h 6490252"/>
                <a:gd name="connsiteX54" fmla="*/ 2822713 w 9491870"/>
                <a:gd name="connsiteY54" fmla="*/ 5138530 h 6490252"/>
                <a:gd name="connsiteX55" fmla="*/ 0 w 9491870"/>
                <a:gd name="connsiteY55" fmla="*/ 5148470 h 6490252"/>
                <a:gd name="connsiteX56" fmla="*/ 19878 w 9491870"/>
                <a:gd name="connsiteY56" fmla="*/ 3339548 h 6490252"/>
                <a:gd name="connsiteX57" fmla="*/ 168965 w 9491870"/>
                <a:gd name="connsiteY57" fmla="*/ 3101009 h 6490252"/>
                <a:gd name="connsiteX58" fmla="*/ 457200 w 9491870"/>
                <a:gd name="connsiteY58" fmla="*/ 3001617 h 6490252"/>
                <a:gd name="connsiteX59" fmla="*/ 755374 w 9491870"/>
                <a:gd name="connsiteY59" fmla="*/ 3081130 h 6490252"/>
                <a:gd name="connsiteX60" fmla="*/ 944217 w 9491870"/>
                <a:gd name="connsiteY60" fmla="*/ 3319670 h 6490252"/>
                <a:gd name="connsiteX61" fmla="*/ 1033670 w 9491870"/>
                <a:gd name="connsiteY61" fmla="*/ 3478696 h 6490252"/>
                <a:gd name="connsiteX62" fmla="*/ 1202635 w 9491870"/>
                <a:gd name="connsiteY62" fmla="*/ 3508513 h 6490252"/>
                <a:gd name="connsiteX63" fmla="*/ 1520687 w 9491870"/>
                <a:gd name="connsiteY63" fmla="*/ 3429000 h 6490252"/>
                <a:gd name="connsiteX64" fmla="*/ 1977887 w 9491870"/>
                <a:gd name="connsiteY64" fmla="*/ 2594113 h 6490252"/>
                <a:gd name="connsiteX65" fmla="*/ 1580322 w 9491870"/>
                <a:gd name="connsiteY65" fmla="*/ 1779104 h 6490252"/>
                <a:gd name="connsiteX66" fmla="*/ 1172817 w 9491870"/>
                <a:gd name="connsiteY66" fmla="*/ 1679713 h 6490252"/>
                <a:gd name="connsiteX67" fmla="*/ 1013791 w 9491870"/>
                <a:gd name="connsiteY67" fmla="*/ 1759226 h 6490252"/>
                <a:gd name="connsiteX68" fmla="*/ 815009 w 9491870"/>
                <a:gd name="connsiteY68" fmla="*/ 2077278 h 6490252"/>
                <a:gd name="connsiteX69" fmla="*/ 665922 w 9491870"/>
                <a:gd name="connsiteY69" fmla="*/ 2146852 h 6490252"/>
                <a:gd name="connsiteX70" fmla="*/ 467139 w 9491870"/>
                <a:gd name="connsiteY70" fmla="*/ 2176670 h 6490252"/>
                <a:gd name="connsiteX71" fmla="*/ 149087 w 9491870"/>
                <a:gd name="connsiteY71" fmla="*/ 2037522 h 6490252"/>
                <a:gd name="connsiteX72" fmla="*/ 9939 w 9491870"/>
                <a:gd name="connsiteY72" fmla="*/ 1789043 h 6490252"/>
                <a:gd name="connsiteX73" fmla="*/ 0 w 9491870"/>
                <a:gd name="connsiteY73" fmla="*/ 0 h 6490252"/>
                <a:gd name="connsiteX0" fmla="*/ 0 w 9491870"/>
                <a:gd name="connsiteY0" fmla="*/ 28690 h 6518942"/>
                <a:gd name="connsiteX1" fmla="*/ 2812774 w 9491870"/>
                <a:gd name="connsiteY1" fmla="*/ 28690 h 6518942"/>
                <a:gd name="connsiteX2" fmla="*/ 3070534 w 9491870"/>
                <a:gd name="connsiteY2" fmla="*/ 107105 h 6518942"/>
                <a:gd name="connsiteX3" fmla="*/ 3180522 w 9491870"/>
                <a:gd name="connsiteY3" fmla="*/ 336803 h 6518942"/>
                <a:gd name="connsiteX4" fmla="*/ 3043076 w 9491870"/>
                <a:gd name="connsiteY4" fmla="*/ 542765 h 6518942"/>
                <a:gd name="connsiteX5" fmla="*/ 2656768 w 9491870"/>
                <a:gd name="connsiteY5" fmla="*/ 645480 h 6518942"/>
                <a:gd name="connsiteX6" fmla="*/ 2486485 w 9491870"/>
                <a:gd name="connsiteY6" fmla="*/ 781305 h 6518942"/>
                <a:gd name="connsiteX7" fmla="*/ 2526627 w 9491870"/>
                <a:gd name="connsiteY7" fmla="*/ 970148 h 6518942"/>
                <a:gd name="connsiteX8" fmla="*/ 2744244 w 9491870"/>
                <a:gd name="connsiteY8" fmla="*/ 1142435 h 6518942"/>
                <a:gd name="connsiteX9" fmla="*/ 3833758 w 9491870"/>
                <a:gd name="connsiteY9" fmla="*/ 1329084 h 6518942"/>
                <a:gd name="connsiteX10" fmla="*/ 4954792 w 9491870"/>
                <a:gd name="connsiteY10" fmla="*/ 1077282 h 6518942"/>
                <a:gd name="connsiteX11" fmla="*/ 5104924 w 9491870"/>
                <a:gd name="connsiteY11" fmla="*/ 823820 h 6518942"/>
                <a:gd name="connsiteX12" fmla="*/ 4927062 w 9491870"/>
                <a:gd name="connsiteY12" fmla="*/ 663695 h 6518942"/>
                <a:gd name="connsiteX13" fmla="*/ 4508961 w 9491870"/>
                <a:gd name="connsiteY13" fmla="*/ 525112 h 6518942"/>
                <a:gd name="connsiteX14" fmla="*/ 4391008 w 9491870"/>
                <a:gd name="connsiteY14" fmla="*/ 346742 h 6518942"/>
                <a:gd name="connsiteX15" fmla="*/ 4503085 w 9491870"/>
                <a:gd name="connsiteY15" fmla="*/ 96631 h 6518942"/>
                <a:gd name="connsiteX16" fmla="*/ 4811583 w 9491870"/>
                <a:gd name="connsiteY16" fmla="*/ 0 h 6518942"/>
                <a:gd name="connsiteX17" fmla="*/ 7523922 w 9491870"/>
                <a:gd name="connsiteY17" fmla="*/ 28690 h 6518942"/>
                <a:gd name="connsiteX18" fmla="*/ 7533861 w 9491870"/>
                <a:gd name="connsiteY18" fmla="*/ 1847551 h 6518942"/>
                <a:gd name="connsiteX19" fmla="*/ 7613374 w 9491870"/>
                <a:gd name="connsiteY19" fmla="*/ 2036394 h 6518942"/>
                <a:gd name="connsiteX20" fmla="*/ 7991061 w 9491870"/>
                <a:gd name="connsiteY20" fmla="*/ 2185481 h 6518942"/>
                <a:gd name="connsiteX21" fmla="*/ 8328991 w 9491870"/>
                <a:gd name="connsiteY21" fmla="*/ 2076151 h 6518942"/>
                <a:gd name="connsiteX22" fmla="*/ 8507896 w 9491870"/>
                <a:gd name="connsiteY22" fmla="*/ 1807794 h 6518942"/>
                <a:gd name="connsiteX23" fmla="*/ 8587409 w 9491870"/>
                <a:gd name="connsiteY23" fmla="*/ 1718342 h 6518942"/>
                <a:gd name="connsiteX24" fmla="*/ 8945217 w 9491870"/>
                <a:gd name="connsiteY24" fmla="*/ 1718342 h 6518942"/>
                <a:gd name="connsiteX25" fmla="*/ 9382539 w 9491870"/>
                <a:gd name="connsiteY25" fmla="*/ 2096029 h 6518942"/>
                <a:gd name="connsiteX26" fmla="*/ 9491870 w 9491870"/>
                <a:gd name="connsiteY26" fmla="*/ 2563168 h 6518942"/>
                <a:gd name="connsiteX27" fmla="*/ 9273209 w 9491870"/>
                <a:gd name="connsiteY27" fmla="*/ 3209212 h 6518942"/>
                <a:gd name="connsiteX28" fmla="*/ 8915400 w 9491870"/>
                <a:gd name="connsiteY28" fmla="*/ 3467629 h 6518942"/>
                <a:gd name="connsiteX29" fmla="*/ 8637104 w 9491870"/>
                <a:gd name="connsiteY29" fmla="*/ 3497447 h 6518942"/>
                <a:gd name="connsiteX30" fmla="*/ 8497957 w 9491870"/>
                <a:gd name="connsiteY30" fmla="*/ 3417933 h 6518942"/>
                <a:gd name="connsiteX31" fmla="*/ 8289235 w 9491870"/>
                <a:gd name="connsiteY31" fmla="*/ 3119760 h 6518942"/>
                <a:gd name="connsiteX32" fmla="*/ 7961244 w 9491870"/>
                <a:gd name="connsiteY32" fmla="*/ 3020368 h 6518942"/>
                <a:gd name="connsiteX33" fmla="*/ 7593496 w 9491870"/>
                <a:gd name="connsiteY33" fmla="*/ 3169455 h 6518942"/>
                <a:gd name="connsiteX34" fmla="*/ 7543800 w 9491870"/>
                <a:gd name="connsiteY34" fmla="*/ 3328481 h 6518942"/>
                <a:gd name="connsiteX35" fmla="*/ 7553739 w 9491870"/>
                <a:gd name="connsiteY35" fmla="*/ 5167220 h 6518942"/>
                <a:gd name="connsiteX36" fmla="*/ 4880113 w 9491870"/>
                <a:gd name="connsiteY36" fmla="*/ 5167220 h 6518942"/>
                <a:gd name="connsiteX37" fmla="*/ 4492487 w 9491870"/>
                <a:gd name="connsiteY37" fmla="*/ 5296429 h 6518942"/>
                <a:gd name="connsiteX38" fmla="*/ 4383157 w 9491870"/>
                <a:gd name="connsiteY38" fmla="*/ 5495212 h 6518942"/>
                <a:gd name="connsiteX39" fmla="*/ 4542183 w 9491870"/>
                <a:gd name="connsiteY39" fmla="*/ 5713873 h 6518942"/>
                <a:gd name="connsiteX40" fmla="*/ 4721087 w 9491870"/>
                <a:gd name="connsiteY40" fmla="*/ 5793386 h 6518942"/>
                <a:gd name="connsiteX41" fmla="*/ 4800600 w 9491870"/>
                <a:gd name="connsiteY41" fmla="*/ 5823203 h 6518942"/>
                <a:gd name="connsiteX42" fmla="*/ 4870174 w 9491870"/>
                <a:gd name="connsiteY42" fmla="*/ 5843081 h 6518942"/>
                <a:gd name="connsiteX43" fmla="*/ 4909931 w 9491870"/>
                <a:gd name="connsiteY43" fmla="*/ 5862960 h 6518942"/>
                <a:gd name="connsiteX44" fmla="*/ 4939748 w 9491870"/>
                <a:gd name="connsiteY44" fmla="*/ 5872899 h 6518942"/>
                <a:gd name="connsiteX45" fmla="*/ 5108713 w 9491870"/>
                <a:gd name="connsiteY45" fmla="*/ 5952412 h 6518942"/>
                <a:gd name="connsiteX46" fmla="*/ 5068957 w 9491870"/>
                <a:gd name="connsiteY46" fmla="*/ 6141255 h 6518942"/>
                <a:gd name="connsiteX47" fmla="*/ 4880113 w 9491870"/>
                <a:gd name="connsiteY47" fmla="*/ 6290342 h 6518942"/>
                <a:gd name="connsiteX48" fmla="*/ 3816626 w 9491870"/>
                <a:gd name="connsiteY48" fmla="*/ 6518942 h 6518942"/>
                <a:gd name="connsiteX49" fmla="*/ 2604052 w 9491870"/>
                <a:gd name="connsiteY49" fmla="*/ 6270464 h 6518942"/>
                <a:gd name="connsiteX50" fmla="*/ 2484783 w 9491870"/>
                <a:gd name="connsiteY50" fmla="*/ 6031925 h 6518942"/>
                <a:gd name="connsiteX51" fmla="*/ 2554357 w 9491870"/>
                <a:gd name="connsiteY51" fmla="*/ 5872899 h 6518942"/>
                <a:gd name="connsiteX52" fmla="*/ 3091070 w 9491870"/>
                <a:gd name="connsiteY52" fmla="*/ 5693994 h 6518942"/>
                <a:gd name="connsiteX53" fmla="*/ 3200400 w 9491870"/>
                <a:gd name="connsiteY53" fmla="*/ 5465394 h 6518942"/>
                <a:gd name="connsiteX54" fmla="*/ 2822713 w 9491870"/>
                <a:gd name="connsiteY54" fmla="*/ 5167220 h 6518942"/>
                <a:gd name="connsiteX55" fmla="*/ 0 w 9491870"/>
                <a:gd name="connsiteY55" fmla="*/ 5177160 h 6518942"/>
                <a:gd name="connsiteX56" fmla="*/ 19878 w 9491870"/>
                <a:gd name="connsiteY56" fmla="*/ 3368238 h 6518942"/>
                <a:gd name="connsiteX57" fmla="*/ 168965 w 9491870"/>
                <a:gd name="connsiteY57" fmla="*/ 3129699 h 6518942"/>
                <a:gd name="connsiteX58" fmla="*/ 457200 w 9491870"/>
                <a:gd name="connsiteY58" fmla="*/ 3030307 h 6518942"/>
                <a:gd name="connsiteX59" fmla="*/ 755374 w 9491870"/>
                <a:gd name="connsiteY59" fmla="*/ 3109820 h 6518942"/>
                <a:gd name="connsiteX60" fmla="*/ 944217 w 9491870"/>
                <a:gd name="connsiteY60" fmla="*/ 3348360 h 6518942"/>
                <a:gd name="connsiteX61" fmla="*/ 1033670 w 9491870"/>
                <a:gd name="connsiteY61" fmla="*/ 3507386 h 6518942"/>
                <a:gd name="connsiteX62" fmla="*/ 1202635 w 9491870"/>
                <a:gd name="connsiteY62" fmla="*/ 3537203 h 6518942"/>
                <a:gd name="connsiteX63" fmla="*/ 1520687 w 9491870"/>
                <a:gd name="connsiteY63" fmla="*/ 3457690 h 6518942"/>
                <a:gd name="connsiteX64" fmla="*/ 1977887 w 9491870"/>
                <a:gd name="connsiteY64" fmla="*/ 2622803 h 6518942"/>
                <a:gd name="connsiteX65" fmla="*/ 1580322 w 9491870"/>
                <a:gd name="connsiteY65" fmla="*/ 1807794 h 6518942"/>
                <a:gd name="connsiteX66" fmla="*/ 1172817 w 9491870"/>
                <a:gd name="connsiteY66" fmla="*/ 1708403 h 6518942"/>
                <a:gd name="connsiteX67" fmla="*/ 1013791 w 9491870"/>
                <a:gd name="connsiteY67" fmla="*/ 1787916 h 6518942"/>
                <a:gd name="connsiteX68" fmla="*/ 815009 w 9491870"/>
                <a:gd name="connsiteY68" fmla="*/ 2105968 h 6518942"/>
                <a:gd name="connsiteX69" fmla="*/ 665922 w 9491870"/>
                <a:gd name="connsiteY69" fmla="*/ 2175542 h 6518942"/>
                <a:gd name="connsiteX70" fmla="*/ 467139 w 9491870"/>
                <a:gd name="connsiteY70" fmla="*/ 2205360 h 6518942"/>
                <a:gd name="connsiteX71" fmla="*/ 149087 w 9491870"/>
                <a:gd name="connsiteY71" fmla="*/ 2066212 h 6518942"/>
                <a:gd name="connsiteX72" fmla="*/ 9939 w 9491870"/>
                <a:gd name="connsiteY72" fmla="*/ 1817733 h 6518942"/>
                <a:gd name="connsiteX73" fmla="*/ 0 w 9491870"/>
                <a:gd name="connsiteY73" fmla="*/ 28690 h 6518942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87143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28991 w 9491870"/>
                <a:gd name="connsiteY21" fmla="*/ 207781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07896 w 9491870"/>
                <a:gd name="connsiteY22" fmla="*/ 1809456 h 6520604"/>
                <a:gd name="connsiteX23" fmla="*/ 8587409 w 9491870"/>
                <a:gd name="connsiteY23" fmla="*/ 1720004 h 6520604"/>
                <a:gd name="connsiteX24" fmla="*/ 8945217 w 9491870"/>
                <a:gd name="connsiteY24" fmla="*/ 1720004 h 6520604"/>
                <a:gd name="connsiteX25" fmla="*/ 9382539 w 9491870"/>
                <a:gd name="connsiteY25" fmla="*/ 2097691 h 6520604"/>
                <a:gd name="connsiteX26" fmla="*/ 9491870 w 9491870"/>
                <a:gd name="connsiteY26" fmla="*/ 2564830 h 6520604"/>
                <a:gd name="connsiteX27" fmla="*/ 9273209 w 9491870"/>
                <a:gd name="connsiteY27" fmla="*/ 3210874 h 6520604"/>
                <a:gd name="connsiteX28" fmla="*/ 8915400 w 9491870"/>
                <a:gd name="connsiteY28" fmla="*/ 3469291 h 6520604"/>
                <a:gd name="connsiteX29" fmla="*/ 8637104 w 9491870"/>
                <a:gd name="connsiteY29" fmla="*/ 3499109 h 6520604"/>
                <a:gd name="connsiteX30" fmla="*/ 8497957 w 9491870"/>
                <a:gd name="connsiteY30" fmla="*/ 3419595 h 6520604"/>
                <a:gd name="connsiteX31" fmla="*/ 8289235 w 9491870"/>
                <a:gd name="connsiteY31" fmla="*/ 3121422 h 6520604"/>
                <a:gd name="connsiteX32" fmla="*/ 7961244 w 9491870"/>
                <a:gd name="connsiteY32" fmla="*/ 3022030 h 6520604"/>
                <a:gd name="connsiteX33" fmla="*/ 7593496 w 9491870"/>
                <a:gd name="connsiteY33" fmla="*/ 3171117 h 6520604"/>
                <a:gd name="connsiteX34" fmla="*/ 7543800 w 9491870"/>
                <a:gd name="connsiteY34" fmla="*/ 3330143 h 6520604"/>
                <a:gd name="connsiteX35" fmla="*/ 7553739 w 9491870"/>
                <a:gd name="connsiteY35" fmla="*/ 5168882 h 6520604"/>
                <a:gd name="connsiteX36" fmla="*/ 4880113 w 9491870"/>
                <a:gd name="connsiteY36" fmla="*/ 5168882 h 6520604"/>
                <a:gd name="connsiteX37" fmla="*/ 4492487 w 9491870"/>
                <a:gd name="connsiteY37" fmla="*/ 5298091 h 6520604"/>
                <a:gd name="connsiteX38" fmla="*/ 4383157 w 9491870"/>
                <a:gd name="connsiteY38" fmla="*/ 5496874 h 6520604"/>
                <a:gd name="connsiteX39" fmla="*/ 4542183 w 9491870"/>
                <a:gd name="connsiteY39" fmla="*/ 5715535 h 6520604"/>
                <a:gd name="connsiteX40" fmla="*/ 4721087 w 9491870"/>
                <a:gd name="connsiteY40" fmla="*/ 5795048 h 6520604"/>
                <a:gd name="connsiteX41" fmla="*/ 4800600 w 9491870"/>
                <a:gd name="connsiteY41" fmla="*/ 5824865 h 6520604"/>
                <a:gd name="connsiteX42" fmla="*/ 4870174 w 9491870"/>
                <a:gd name="connsiteY42" fmla="*/ 5844743 h 6520604"/>
                <a:gd name="connsiteX43" fmla="*/ 4909931 w 9491870"/>
                <a:gd name="connsiteY43" fmla="*/ 5864622 h 6520604"/>
                <a:gd name="connsiteX44" fmla="*/ 4939748 w 9491870"/>
                <a:gd name="connsiteY44" fmla="*/ 5874561 h 6520604"/>
                <a:gd name="connsiteX45" fmla="*/ 5108713 w 9491870"/>
                <a:gd name="connsiteY45" fmla="*/ 5954074 h 6520604"/>
                <a:gd name="connsiteX46" fmla="*/ 5068957 w 9491870"/>
                <a:gd name="connsiteY46" fmla="*/ 6142917 h 6520604"/>
                <a:gd name="connsiteX47" fmla="*/ 4880113 w 9491870"/>
                <a:gd name="connsiteY47" fmla="*/ 6292004 h 6520604"/>
                <a:gd name="connsiteX48" fmla="*/ 3816626 w 9491870"/>
                <a:gd name="connsiteY48" fmla="*/ 6520604 h 6520604"/>
                <a:gd name="connsiteX49" fmla="*/ 2604052 w 9491870"/>
                <a:gd name="connsiteY49" fmla="*/ 6272126 h 6520604"/>
                <a:gd name="connsiteX50" fmla="*/ 2484783 w 9491870"/>
                <a:gd name="connsiteY50" fmla="*/ 6033587 h 6520604"/>
                <a:gd name="connsiteX51" fmla="*/ 2554357 w 9491870"/>
                <a:gd name="connsiteY51" fmla="*/ 5874561 h 6520604"/>
                <a:gd name="connsiteX52" fmla="*/ 3091070 w 9491870"/>
                <a:gd name="connsiteY52" fmla="*/ 5695656 h 6520604"/>
                <a:gd name="connsiteX53" fmla="*/ 3200400 w 9491870"/>
                <a:gd name="connsiteY53" fmla="*/ 5467056 h 6520604"/>
                <a:gd name="connsiteX54" fmla="*/ 2822713 w 9491870"/>
                <a:gd name="connsiteY54" fmla="*/ 5168882 h 6520604"/>
                <a:gd name="connsiteX55" fmla="*/ 0 w 9491870"/>
                <a:gd name="connsiteY55" fmla="*/ 5178822 h 6520604"/>
                <a:gd name="connsiteX56" fmla="*/ 19878 w 9491870"/>
                <a:gd name="connsiteY56" fmla="*/ 3369900 h 6520604"/>
                <a:gd name="connsiteX57" fmla="*/ 168965 w 9491870"/>
                <a:gd name="connsiteY57" fmla="*/ 3131361 h 6520604"/>
                <a:gd name="connsiteX58" fmla="*/ 457200 w 9491870"/>
                <a:gd name="connsiteY58" fmla="*/ 3031969 h 6520604"/>
                <a:gd name="connsiteX59" fmla="*/ 755374 w 9491870"/>
                <a:gd name="connsiteY59" fmla="*/ 3111482 h 6520604"/>
                <a:gd name="connsiteX60" fmla="*/ 944217 w 9491870"/>
                <a:gd name="connsiteY60" fmla="*/ 3350022 h 6520604"/>
                <a:gd name="connsiteX61" fmla="*/ 1033670 w 9491870"/>
                <a:gd name="connsiteY61" fmla="*/ 3509048 h 6520604"/>
                <a:gd name="connsiteX62" fmla="*/ 1202635 w 9491870"/>
                <a:gd name="connsiteY62" fmla="*/ 3538865 h 6520604"/>
                <a:gd name="connsiteX63" fmla="*/ 1520687 w 9491870"/>
                <a:gd name="connsiteY63" fmla="*/ 3459352 h 6520604"/>
                <a:gd name="connsiteX64" fmla="*/ 1977887 w 9491870"/>
                <a:gd name="connsiteY64" fmla="*/ 2624465 h 6520604"/>
                <a:gd name="connsiteX65" fmla="*/ 1580322 w 9491870"/>
                <a:gd name="connsiteY65" fmla="*/ 1809456 h 6520604"/>
                <a:gd name="connsiteX66" fmla="*/ 1172817 w 9491870"/>
                <a:gd name="connsiteY66" fmla="*/ 1710065 h 6520604"/>
                <a:gd name="connsiteX67" fmla="*/ 1013791 w 9491870"/>
                <a:gd name="connsiteY67" fmla="*/ 1789578 h 6520604"/>
                <a:gd name="connsiteX68" fmla="*/ 815009 w 9491870"/>
                <a:gd name="connsiteY68" fmla="*/ 2107630 h 6520604"/>
                <a:gd name="connsiteX69" fmla="*/ 665922 w 9491870"/>
                <a:gd name="connsiteY69" fmla="*/ 2177204 h 6520604"/>
                <a:gd name="connsiteX70" fmla="*/ 467139 w 9491870"/>
                <a:gd name="connsiteY70" fmla="*/ 2207022 h 6520604"/>
                <a:gd name="connsiteX71" fmla="*/ 149087 w 9491870"/>
                <a:gd name="connsiteY71" fmla="*/ 2067874 h 6520604"/>
                <a:gd name="connsiteX72" fmla="*/ 9939 w 9491870"/>
                <a:gd name="connsiteY72" fmla="*/ 1819395 h 6520604"/>
                <a:gd name="connsiteX73" fmla="*/ 0 w 9491870"/>
                <a:gd name="connsiteY73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87409 w 9491870"/>
                <a:gd name="connsiteY22" fmla="*/ 1720004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45217 w 9491870"/>
                <a:gd name="connsiteY23" fmla="*/ 1720004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86893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82539 w 9491870"/>
                <a:gd name="connsiteY24" fmla="*/ 2097691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66065 w 9491870"/>
                <a:gd name="connsiteY24" fmla="*/ 2103209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91870"/>
                <a:gd name="connsiteY0" fmla="*/ 30352 h 6520604"/>
                <a:gd name="connsiteX1" fmla="*/ 2812774 w 9491870"/>
                <a:gd name="connsiteY1" fmla="*/ 30352 h 6520604"/>
                <a:gd name="connsiteX2" fmla="*/ 3070534 w 9491870"/>
                <a:gd name="connsiteY2" fmla="*/ 108767 h 6520604"/>
                <a:gd name="connsiteX3" fmla="*/ 3180522 w 9491870"/>
                <a:gd name="connsiteY3" fmla="*/ 338465 h 6520604"/>
                <a:gd name="connsiteX4" fmla="*/ 3043076 w 9491870"/>
                <a:gd name="connsiteY4" fmla="*/ 544427 h 6520604"/>
                <a:gd name="connsiteX5" fmla="*/ 2656768 w 9491870"/>
                <a:gd name="connsiteY5" fmla="*/ 647142 h 6520604"/>
                <a:gd name="connsiteX6" fmla="*/ 2486485 w 9491870"/>
                <a:gd name="connsiteY6" fmla="*/ 782967 h 6520604"/>
                <a:gd name="connsiteX7" fmla="*/ 2526627 w 9491870"/>
                <a:gd name="connsiteY7" fmla="*/ 971810 h 6520604"/>
                <a:gd name="connsiteX8" fmla="*/ 2744244 w 9491870"/>
                <a:gd name="connsiteY8" fmla="*/ 1144097 h 6520604"/>
                <a:gd name="connsiteX9" fmla="*/ 3833758 w 9491870"/>
                <a:gd name="connsiteY9" fmla="*/ 1330746 h 6520604"/>
                <a:gd name="connsiteX10" fmla="*/ 4954792 w 9491870"/>
                <a:gd name="connsiteY10" fmla="*/ 1078944 h 6520604"/>
                <a:gd name="connsiteX11" fmla="*/ 5104924 w 9491870"/>
                <a:gd name="connsiteY11" fmla="*/ 825482 h 6520604"/>
                <a:gd name="connsiteX12" fmla="*/ 4927062 w 9491870"/>
                <a:gd name="connsiteY12" fmla="*/ 665357 h 6520604"/>
                <a:gd name="connsiteX13" fmla="*/ 4508961 w 9491870"/>
                <a:gd name="connsiteY13" fmla="*/ 526774 h 6520604"/>
                <a:gd name="connsiteX14" fmla="*/ 4391008 w 9491870"/>
                <a:gd name="connsiteY14" fmla="*/ 348404 h 6520604"/>
                <a:gd name="connsiteX15" fmla="*/ 4503085 w 9491870"/>
                <a:gd name="connsiteY15" fmla="*/ 98293 h 6520604"/>
                <a:gd name="connsiteX16" fmla="*/ 4811583 w 9491870"/>
                <a:gd name="connsiteY16" fmla="*/ 1662 h 6520604"/>
                <a:gd name="connsiteX17" fmla="*/ 7521176 w 9491870"/>
                <a:gd name="connsiteY17" fmla="*/ 0 h 6520604"/>
                <a:gd name="connsiteX18" fmla="*/ 7533861 w 9491870"/>
                <a:gd name="connsiteY18" fmla="*/ 1849213 h 6520604"/>
                <a:gd name="connsiteX19" fmla="*/ 7613374 w 9491870"/>
                <a:gd name="connsiteY19" fmla="*/ 2038056 h 6520604"/>
                <a:gd name="connsiteX20" fmla="*/ 7991061 w 9491870"/>
                <a:gd name="connsiteY20" fmla="*/ 2162309 h 6520604"/>
                <a:gd name="connsiteX21" fmla="*/ 8301534 w 9491870"/>
                <a:gd name="connsiteY21" fmla="*/ 2044703 h 6520604"/>
                <a:gd name="connsiteX22" fmla="*/ 8568188 w 9491870"/>
                <a:gd name="connsiteY22" fmla="*/ 1692412 h 6520604"/>
                <a:gd name="connsiteX23" fmla="*/ 8953454 w 9491870"/>
                <a:gd name="connsiteY23" fmla="*/ 1708967 h 6520604"/>
                <a:gd name="connsiteX24" fmla="*/ 9357827 w 9491870"/>
                <a:gd name="connsiteY24" fmla="*/ 2111487 h 6520604"/>
                <a:gd name="connsiteX25" fmla="*/ 9491870 w 9491870"/>
                <a:gd name="connsiteY25" fmla="*/ 2564830 h 6520604"/>
                <a:gd name="connsiteX26" fmla="*/ 9273209 w 9491870"/>
                <a:gd name="connsiteY26" fmla="*/ 3210874 h 6520604"/>
                <a:gd name="connsiteX27" fmla="*/ 8915400 w 9491870"/>
                <a:gd name="connsiteY27" fmla="*/ 3469291 h 6520604"/>
                <a:gd name="connsiteX28" fmla="*/ 8637104 w 9491870"/>
                <a:gd name="connsiteY28" fmla="*/ 3499109 h 6520604"/>
                <a:gd name="connsiteX29" fmla="*/ 8497957 w 9491870"/>
                <a:gd name="connsiteY29" fmla="*/ 3419595 h 6520604"/>
                <a:gd name="connsiteX30" fmla="*/ 8289235 w 9491870"/>
                <a:gd name="connsiteY30" fmla="*/ 3121422 h 6520604"/>
                <a:gd name="connsiteX31" fmla="*/ 7961244 w 9491870"/>
                <a:gd name="connsiteY31" fmla="*/ 3022030 h 6520604"/>
                <a:gd name="connsiteX32" fmla="*/ 7593496 w 9491870"/>
                <a:gd name="connsiteY32" fmla="*/ 3171117 h 6520604"/>
                <a:gd name="connsiteX33" fmla="*/ 7543800 w 9491870"/>
                <a:gd name="connsiteY33" fmla="*/ 3330143 h 6520604"/>
                <a:gd name="connsiteX34" fmla="*/ 7553739 w 9491870"/>
                <a:gd name="connsiteY34" fmla="*/ 5168882 h 6520604"/>
                <a:gd name="connsiteX35" fmla="*/ 4880113 w 9491870"/>
                <a:gd name="connsiteY35" fmla="*/ 5168882 h 6520604"/>
                <a:gd name="connsiteX36" fmla="*/ 4492487 w 9491870"/>
                <a:gd name="connsiteY36" fmla="*/ 5298091 h 6520604"/>
                <a:gd name="connsiteX37" fmla="*/ 4383157 w 9491870"/>
                <a:gd name="connsiteY37" fmla="*/ 5496874 h 6520604"/>
                <a:gd name="connsiteX38" fmla="*/ 4542183 w 9491870"/>
                <a:gd name="connsiteY38" fmla="*/ 5715535 h 6520604"/>
                <a:gd name="connsiteX39" fmla="*/ 4721087 w 9491870"/>
                <a:gd name="connsiteY39" fmla="*/ 5795048 h 6520604"/>
                <a:gd name="connsiteX40" fmla="*/ 4800600 w 9491870"/>
                <a:gd name="connsiteY40" fmla="*/ 5824865 h 6520604"/>
                <a:gd name="connsiteX41" fmla="*/ 4870174 w 9491870"/>
                <a:gd name="connsiteY41" fmla="*/ 5844743 h 6520604"/>
                <a:gd name="connsiteX42" fmla="*/ 4909931 w 9491870"/>
                <a:gd name="connsiteY42" fmla="*/ 5864622 h 6520604"/>
                <a:gd name="connsiteX43" fmla="*/ 4939748 w 9491870"/>
                <a:gd name="connsiteY43" fmla="*/ 5874561 h 6520604"/>
                <a:gd name="connsiteX44" fmla="*/ 5108713 w 9491870"/>
                <a:gd name="connsiteY44" fmla="*/ 5954074 h 6520604"/>
                <a:gd name="connsiteX45" fmla="*/ 5068957 w 9491870"/>
                <a:gd name="connsiteY45" fmla="*/ 6142917 h 6520604"/>
                <a:gd name="connsiteX46" fmla="*/ 4880113 w 9491870"/>
                <a:gd name="connsiteY46" fmla="*/ 6292004 h 6520604"/>
                <a:gd name="connsiteX47" fmla="*/ 3816626 w 9491870"/>
                <a:gd name="connsiteY47" fmla="*/ 6520604 h 6520604"/>
                <a:gd name="connsiteX48" fmla="*/ 2604052 w 9491870"/>
                <a:gd name="connsiteY48" fmla="*/ 6272126 h 6520604"/>
                <a:gd name="connsiteX49" fmla="*/ 2484783 w 9491870"/>
                <a:gd name="connsiteY49" fmla="*/ 6033587 h 6520604"/>
                <a:gd name="connsiteX50" fmla="*/ 2554357 w 9491870"/>
                <a:gd name="connsiteY50" fmla="*/ 5874561 h 6520604"/>
                <a:gd name="connsiteX51" fmla="*/ 3091070 w 9491870"/>
                <a:gd name="connsiteY51" fmla="*/ 5695656 h 6520604"/>
                <a:gd name="connsiteX52" fmla="*/ 3200400 w 9491870"/>
                <a:gd name="connsiteY52" fmla="*/ 5467056 h 6520604"/>
                <a:gd name="connsiteX53" fmla="*/ 2822713 w 9491870"/>
                <a:gd name="connsiteY53" fmla="*/ 5168882 h 6520604"/>
                <a:gd name="connsiteX54" fmla="*/ 0 w 9491870"/>
                <a:gd name="connsiteY54" fmla="*/ 5178822 h 6520604"/>
                <a:gd name="connsiteX55" fmla="*/ 19878 w 9491870"/>
                <a:gd name="connsiteY55" fmla="*/ 3369900 h 6520604"/>
                <a:gd name="connsiteX56" fmla="*/ 168965 w 9491870"/>
                <a:gd name="connsiteY56" fmla="*/ 3131361 h 6520604"/>
                <a:gd name="connsiteX57" fmla="*/ 457200 w 9491870"/>
                <a:gd name="connsiteY57" fmla="*/ 3031969 h 6520604"/>
                <a:gd name="connsiteX58" fmla="*/ 755374 w 9491870"/>
                <a:gd name="connsiteY58" fmla="*/ 3111482 h 6520604"/>
                <a:gd name="connsiteX59" fmla="*/ 944217 w 9491870"/>
                <a:gd name="connsiteY59" fmla="*/ 3350022 h 6520604"/>
                <a:gd name="connsiteX60" fmla="*/ 1033670 w 9491870"/>
                <a:gd name="connsiteY60" fmla="*/ 3509048 h 6520604"/>
                <a:gd name="connsiteX61" fmla="*/ 1202635 w 9491870"/>
                <a:gd name="connsiteY61" fmla="*/ 3538865 h 6520604"/>
                <a:gd name="connsiteX62" fmla="*/ 1520687 w 9491870"/>
                <a:gd name="connsiteY62" fmla="*/ 3459352 h 6520604"/>
                <a:gd name="connsiteX63" fmla="*/ 1977887 w 9491870"/>
                <a:gd name="connsiteY63" fmla="*/ 2624465 h 6520604"/>
                <a:gd name="connsiteX64" fmla="*/ 1580322 w 9491870"/>
                <a:gd name="connsiteY64" fmla="*/ 1809456 h 6520604"/>
                <a:gd name="connsiteX65" fmla="*/ 1172817 w 9491870"/>
                <a:gd name="connsiteY65" fmla="*/ 1710065 h 6520604"/>
                <a:gd name="connsiteX66" fmla="*/ 1013791 w 9491870"/>
                <a:gd name="connsiteY66" fmla="*/ 1789578 h 6520604"/>
                <a:gd name="connsiteX67" fmla="*/ 815009 w 9491870"/>
                <a:gd name="connsiteY67" fmla="*/ 2107630 h 6520604"/>
                <a:gd name="connsiteX68" fmla="*/ 665922 w 9491870"/>
                <a:gd name="connsiteY68" fmla="*/ 2177204 h 6520604"/>
                <a:gd name="connsiteX69" fmla="*/ 467139 w 9491870"/>
                <a:gd name="connsiteY69" fmla="*/ 2207022 h 6520604"/>
                <a:gd name="connsiteX70" fmla="*/ 149087 w 9491870"/>
                <a:gd name="connsiteY70" fmla="*/ 2067874 h 6520604"/>
                <a:gd name="connsiteX71" fmla="*/ 9939 w 9491870"/>
                <a:gd name="connsiteY71" fmla="*/ 1819395 h 6520604"/>
                <a:gd name="connsiteX72" fmla="*/ 0 w 9491870"/>
                <a:gd name="connsiteY72" fmla="*/ 30352 h 6520604"/>
                <a:gd name="connsiteX0" fmla="*/ 0 w 9447939"/>
                <a:gd name="connsiteY0" fmla="*/ 30352 h 6520604"/>
                <a:gd name="connsiteX1" fmla="*/ 2812774 w 9447939"/>
                <a:gd name="connsiteY1" fmla="*/ 30352 h 6520604"/>
                <a:gd name="connsiteX2" fmla="*/ 3070534 w 9447939"/>
                <a:gd name="connsiteY2" fmla="*/ 108767 h 6520604"/>
                <a:gd name="connsiteX3" fmla="*/ 3180522 w 9447939"/>
                <a:gd name="connsiteY3" fmla="*/ 338465 h 6520604"/>
                <a:gd name="connsiteX4" fmla="*/ 3043076 w 9447939"/>
                <a:gd name="connsiteY4" fmla="*/ 544427 h 6520604"/>
                <a:gd name="connsiteX5" fmla="*/ 2656768 w 9447939"/>
                <a:gd name="connsiteY5" fmla="*/ 647142 h 6520604"/>
                <a:gd name="connsiteX6" fmla="*/ 2486485 w 9447939"/>
                <a:gd name="connsiteY6" fmla="*/ 782967 h 6520604"/>
                <a:gd name="connsiteX7" fmla="*/ 2526627 w 9447939"/>
                <a:gd name="connsiteY7" fmla="*/ 971810 h 6520604"/>
                <a:gd name="connsiteX8" fmla="*/ 2744244 w 9447939"/>
                <a:gd name="connsiteY8" fmla="*/ 1144097 h 6520604"/>
                <a:gd name="connsiteX9" fmla="*/ 3833758 w 9447939"/>
                <a:gd name="connsiteY9" fmla="*/ 1330746 h 6520604"/>
                <a:gd name="connsiteX10" fmla="*/ 4954792 w 9447939"/>
                <a:gd name="connsiteY10" fmla="*/ 1078944 h 6520604"/>
                <a:gd name="connsiteX11" fmla="*/ 5104924 w 9447939"/>
                <a:gd name="connsiteY11" fmla="*/ 825482 h 6520604"/>
                <a:gd name="connsiteX12" fmla="*/ 4927062 w 9447939"/>
                <a:gd name="connsiteY12" fmla="*/ 665357 h 6520604"/>
                <a:gd name="connsiteX13" fmla="*/ 4508961 w 9447939"/>
                <a:gd name="connsiteY13" fmla="*/ 526774 h 6520604"/>
                <a:gd name="connsiteX14" fmla="*/ 4391008 w 9447939"/>
                <a:gd name="connsiteY14" fmla="*/ 348404 h 6520604"/>
                <a:gd name="connsiteX15" fmla="*/ 4503085 w 9447939"/>
                <a:gd name="connsiteY15" fmla="*/ 98293 h 6520604"/>
                <a:gd name="connsiteX16" fmla="*/ 4811583 w 9447939"/>
                <a:gd name="connsiteY16" fmla="*/ 1662 h 6520604"/>
                <a:gd name="connsiteX17" fmla="*/ 7521176 w 9447939"/>
                <a:gd name="connsiteY17" fmla="*/ 0 h 6520604"/>
                <a:gd name="connsiteX18" fmla="*/ 7533861 w 9447939"/>
                <a:gd name="connsiteY18" fmla="*/ 1849213 h 6520604"/>
                <a:gd name="connsiteX19" fmla="*/ 7613374 w 9447939"/>
                <a:gd name="connsiteY19" fmla="*/ 2038056 h 6520604"/>
                <a:gd name="connsiteX20" fmla="*/ 7991061 w 9447939"/>
                <a:gd name="connsiteY20" fmla="*/ 2162309 h 6520604"/>
                <a:gd name="connsiteX21" fmla="*/ 8301534 w 9447939"/>
                <a:gd name="connsiteY21" fmla="*/ 2044703 h 6520604"/>
                <a:gd name="connsiteX22" fmla="*/ 8568188 w 9447939"/>
                <a:gd name="connsiteY22" fmla="*/ 1692412 h 6520604"/>
                <a:gd name="connsiteX23" fmla="*/ 8953454 w 9447939"/>
                <a:gd name="connsiteY23" fmla="*/ 1708967 h 6520604"/>
                <a:gd name="connsiteX24" fmla="*/ 9357827 w 9447939"/>
                <a:gd name="connsiteY24" fmla="*/ 2111487 h 6520604"/>
                <a:gd name="connsiteX25" fmla="*/ 9447939 w 9447939"/>
                <a:gd name="connsiteY25" fmla="*/ 2567589 h 6520604"/>
                <a:gd name="connsiteX26" fmla="*/ 9273209 w 9447939"/>
                <a:gd name="connsiteY26" fmla="*/ 3210874 h 6520604"/>
                <a:gd name="connsiteX27" fmla="*/ 8915400 w 9447939"/>
                <a:gd name="connsiteY27" fmla="*/ 3469291 h 6520604"/>
                <a:gd name="connsiteX28" fmla="*/ 8637104 w 9447939"/>
                <a:gd name="connsiteY28" fmla="*/ 3499109 h 6520604"/>
                <a:gd name="connsiteX29" fmla="*/ 8497957 w 9447939"/>
                <a:gd name="connsiteY29" fmla="*/ 3419595 h 6520604"/>
                <a:gd name="connsiteX30" fmla="*/ 8289235 w 9447939"/>
                <a:gd name="connsiteY30" fmla="*/ 3121422 h 6520604"/>
                <a:gd name="connsiteX31" fmla="*/ 7961244 w 9447939"/>
                <a:gd name="connsiteY31" fmla="*/ 3022030 h 6520604"/>
                <a:gd name="connsiteX32" fmla="*/ 7593496 w 9447939"/>
                <a:gd name="connsiteY32" fmla="*/ 3171117 h 6520604"/>
                <a:gd name="connsiteX33" fmla="*/ 7543800 w 9447939"/>
                <a:gd name="connsiteY33" fmla="*/ 3330143 h 6520604"/>
                <a:gd name="connsiteX34" fmla="*/ 7553739 w 9447939"/>
                <a:gd name="connsiteY34" fmla="*/ 5168882 h 6520604"/>
                <a:gd name="connsiteX35" fmla="*/ 4880113 w 9447939"/>
                <a:gd name="connsiteY35" fmla="*/ 5168882 h 6520604"/>
                <a:gd name="connsiteX36" fmla="*/ 4492487 w 9447939"/>
                <a:gd name="connsiteY36" fmla="*/ 5298091 h 6520604"/>
                <a:gd name="connsiteX37" fmla="*/ 4383157 w 9447939"/>
                <a:gd name="connsiteY37" fmla="*/ 5496874 h 6520604"/>
                <a:gd name="connsiteX38" fmla="*/ 4542183 w 9447939"/>
                <a:gd name="connsiteY38" fmla="*/ 5715535 h 6520604"/>
                <a:gd name="connsiteX39" fmla="*/ 4721087 w 9447939"/>
                <a:gd name="connsiteY39" fmla="*/ 5795048 h 6520604"/>
                <a:gd name="connsiteX40" fmla="*/ 4800600 w 9447939"/>
                <a:gd name="connsiteY40" fmla="*/ 5824865 h 6520604"/>
                <a:gd name="connsiteX41" fmla="*/ 4870174 w 9447939"/>
                <a:gd name="connsiteY41" fmla="*/ 5844743 h 6520604"/>
                <a:gd name="connsiteX42" fmla="*/ 4909931 w 9447939"/>
                <a:gd name="connsiteY42" fmla="*/ 5864622 h 6520604"/>
                <a:gd name="connsiteX43" fmla="*/ 4939748 w 9447939"/>
                <a:gd name="connsiteY43" fmla="*/ 5874561 h 6520604"/>
                <a:gd name="connsiteX44" fmla="*/ 5108713 w 9447939"/>
                <a:gd name="connsiteY44" fmla="*/ 5954074 h 6520604"/>
                <a:gd name="connsiteX45" fmla="*/ 5068957 w 9447939"/>
                <a:gd name="connsiteY45" fmla="*/ 6142917 h 6520604"/>
                <a:gd name="connsiteX46" fmla="*/ 4880113 w 9447939"/>
                <a:gd name="connsiteY46" fmla="*/ 6292004 h 6520604"/>
                <a:gd name="connsiteX47" fmla="*/ 3816626 w 9447939"/>
                <a:gd name="connsiteY47" fmla="*/ 6520604 h 6520604"/>
                <a:gd name="connsiteX48" fmla="*/ 2604052 w 9447939"/>
                <a:gd name="connsiteY48" fmla="*/ 6272126 h 6520604"/>
                <a:gd name="connsiteX49" fmla="*/ 2484783 w 9447939"/>
                <a:gd name="connsiteY49" fmla="*/ 6033587 h 6520604"/>
                <a:gd name="connsiteX50" fmla="*/ 2554357 w 9447939"/>
                <a:gd name="connsiteY50" fmla="*/ 5874561 h 6520604"/>
                <a:gd name="connsiteX51" fmla="*/ 3091070 w 9447939"/>
                <a:gd name="connsiteY51" fmla="*/ 5695656 h 6520604"/>
                <a:gd name="connsiteX52" fmla="*/ 3200400 w 9447939"/>
                <a:gd name="connsiteY52" fmla="*/ 5467056 h 6520604"/>
                <a:gd name="connsiteX53" fmla="*/ 2822713 w 9447939"/>
                <a:gd name="connsiteY53" fmla="*/ 5168882 h 6520604"/>
                <a:gd name="connsiteX54" fmla="*/ 0 w 9447939"/>
                <a:gd name="connsiteY54" fmla="*/ 5178822 h 6520604"/>
                <a:gd name="connsiteX55" fmla="*/ 19878 w 9447939"/>
                <a:gd name="connsiteY55" fmla="*/ 3369900 h 6520604"/>
                <a:gd name="connsiteX56" fmla="*/ 168965 w 9447939"/>
                <a:gd name="connsiteY56" fmla="*/ 3131361 h 6520604"/>
                <a:gd name="connsiteX57" fmla="*/ 457200 w 9447939"/>
                <a:gd name="connsiteY57" fmla="*/ 3031969 h 6520604"/>
                <a:gd name="connsiteX58" fmla="*/ 755374 w 9447939"/>
                <a:gd name="connsiteY58" fmla="*/ 3111482 h 6520604"/>
                <a:gd name="connsiteX59" fmla="*/ 944217 w 9447939"/>
                <a:gd name="connsiteY59" fmla="*/ 3350022 h 6520604"/>
                <a:gd name="connsiteX60" fmla="*/ 1033670 w 9447939"/>
                <a:gd name="connsiteY60" fmla="*/ 3509048 h 6520604"/>
                <a:gd name="connsiteX61" fmla="*/ 1202635 w 9447939"/>
                <a:gd name="connsiteY61" fmla="*/ 3538865 h 6520604"/>
                <a:gd name="connsiteX62" fmla="*/ 1520687 w 9447939"/>
                <a:gd name="connsiteY62" fmla="*/ 3459352 h 6520604"/>
                <a:gd name="connsiteX63" fmla="*/ 1977887 w 9447939"/>
                <a:gd name="connsiteY63" fmla="*/ 2624465 h 6520604"/>
                <a:gd name="connsiteX64" fmla="*/ 1580322 w 9447939"/>
                <a:gd name="connsiteY64" fmla="*/ 1809456 h 6520604"/>
                <a:gd name="connsiteX65" fmla="*/ 1172817 w 9447939"/>
                <a:gd name="connsiteY65" fmla="*/ 1710065 h 6520604"/>
                <a:gd name="connsiteX66" fmla="*/ 1013791 w 9447939"/>
                <a:gd name="connsiteY66" fmla="*/ 1789578 h 6520604"/>
                <a:gd name="connsiteX67" fmla="*/ 815009 w 9447939"/>
                <a:gd name="connsiteY67" fmla="*/ 2107630 h 6520604"/>
                <a:gd name="connsiteX68" fmla="*/ 665922 w 9447939"/>
                <a:gd name="connsiteY68" fmla="*/ 2177204 h 6520604"/>
                <a:gd name="connsiteX69" fmla="*/ 467139 w 9447939"/>
                <a:gd name="connsiteY69" fmla="*/ 2207022 h 6520604"/>
                <a:gd name="connsiteX70" fmla="*/ 149087 w 9447939"/>
                <a:gd name="connsiteY70" fmla="*/ 2067874 h 6520604"/>
                <a:gd name="connsiteX71" fmla="*/ 9939 w 9447939"/>
                <a:gd name="connsiteY71" fmla="*/ 1819395 h 6520604"/>
                <a:gd name="connsiteX72" fmla="*/ 0 w 9447939"/>
                <a:gd name="connsiteY72" fmla="*/ 30352 h 6520604"/>
                <a:gd name="connsiteX0" fmla="*/ 0 w 9448647"/>
                <a:gd name="connsiteY0" fmla="*/ 30352 h 6520604"/>
                <a:gd name="connsiteX1" fmla="*/ 2812774 w 9448647"/>
                <a:gd name="connsiteY1" fmla="*/ 30352 h 6520604"/>
                <a:gd name="connsiteX2" fmla="*/ 3070534 w 9448647"/>
                <a:gd name="connsiteY2" fmla="*/ 108767 h 6520604"/>
                <a:gd name="connsiteX3" fmla="*/ 3180522 w 9448647"/>
                <a:gd name="connsiteY3" fmla="*/ 338465 h 6520604"/>
                <a:gd name="connsiteX4" fmla="*/ 3043076 w 9448647"/>
                <a:gd name="connsiteY4" fmla="*/ 544427 h 6520604"/>
                <a:gd name="connsiteX5" fmla="*/ 2656768 w 9448647"/>
                <a:gd name="connsiteY5" fmla="*/ 647142 h 6520604"/>
                <a:gd name="connsiteX6" fmla="*/ 2486485 w 9448647"/>
                <a:gd name="connsiteY6" fmla="*/ 782967 h 6520604"/>
                <a:gd name="connsiteX7" fmla="*/ 2526627 w 9448647"/>
                <a:gd name="connsiteY7" fmla="*/ 971810 h 6520604"/>
                <a:gd name="connsiteX8" fmla="*/ 2744244 w 9448647"/>
                <a:gd name="connsiteY8" fmla="*/ 1144097 h 6520604"/>
                <a:gd name="connsiteX9" fmla="*/ 3833758 w 9448647"/>
                <a:gd name="connsiteY9" fmla="*/ 1330746 h 6520604"/>
                <a:gd name="connsiteX10" fmla="*/ 4954792 w 9448647"/>
                <a:gd name="connsiteY10" fmla="*/ 1078944 h 6520604"/>
                <a:gd name="connsiteX11" fmla="*/ 5104924 w 9448647"/>
                <a:gd name="connsiteY11" fmla="*/ 825482 h 6520604"/>
                <a:gd name="connsiteX12" fmla="*/ 4927062 w 9448647"/>
                <a:gd name="connsiteY12" fmla="*/ 665357 h 6520604"/>
                <a:gd name="connsiteX13" fmla="*/ 4508961 w 9448647"/>
                <a:gd name="connsiteY13" fmla="*/ 526774 h 6520604"/>
                <a:gd name="connsiteX14" fmla="*/ 4391008 w 9448647"/>
                <a:gd name="connsiteY14" fmla="*/ 348404 h 6520604"/>
                <a:gd name="connsiteX15" fmla="*/ 4503085 w 9448647"/>
                <a:gd name="connsiteY15" fmla="*/ 98293 h 6520604"/>
                <a:gd name="connsiteX16" fmla="*/ 4811583 w 9448647"/>
                <a:gd name="connsiteY16" fmla="*/ 1662 h 6520604"/>
                <a:gd name="connsiteX17" fmla="*/ 7521176 w 9448647"/>
                <a:gd name="connsiteY17" fmla="*/ 0 h 6520604"/>
                <a:gd name="connsiteX18" fmla="*/ 7533861 w 9448647"/>
                <a:gd name="connsiteY18" fmla="*/ 1849213 h 6520604"/>
                <a:gd name="connsiteX19" fmla="*/ 7613374 w 9448647"/>
                <a:gd name="connsiteY19" fmla="*/ 2038056 h 6520604"/>
                <a:gd name="connsiteX20" fmla="*/ 7991061 w 9448647"/>
                <a:gd name="connsiteY20" fmla="*/ 2162309 h 6520604"/>
                <a:gd name="connsiteX21" fmla="*/ 8301534 w 9448647"/>
                <a:gd name="connsiteY21" fmla="*/ 2044703 h 6520604"/>
                <a:gd name="connsiteX22" fmla="*/ 8568188 w 9448647"/>
                <a:gd name="connsiteY22" fmla="*/ 1692412 h 6520604"/>
                <a:gd name="connsiteX23" fmla="*/ 8953454 w 9448647"/>
                <a:gd name="connsiteY23" fmla="*/ 1708967 h 6520604"/>
                <a:gd name="connsiteX24" fmla="*/ 9357827 w 9448647"/>
                <a:gd name="connsiteY24" fmla="*/ 2111487 h 6520604"/>
                <a:gd name="connsiteX25" fmla="*/ 9447939 w 9448647"/>
                <a:gd name="connsiteY25" fmla="*/ 2567589 h 6520604"/>
                <a:gd name="connsiteX26" fmla="*/ 9273209 w 9448647"/>
                <a:gd name="connsiteY26" fmla="*/ 3210874 h 6520604"/>
                <a:gd name="connsiteX27" fmla="*/ 8915400 w 9448647"/>
                <a:gd name="connsiteY27" fmla="*/ 3469291 h 6520604"/>
                <a:gd name="connsiteX28" fmla="*/ 8637104 w 9448647"/>
                <a:gd name="connsiteY28" fmla="*/ 3499109 h 6520604"/>
                <a:gd name="connsiteX29" fmla="*/ 8497957 w 9448647"/>
                <a:gd name="connsiteY29" fmla="*/ 3419595 h 6520604"/>
                <a:gd name="connsiteX30" fmla="*/ 8289235 w 9448647"/>
                <a:gd name="connsiteY30" fmla="*/ 3121422 h 6520604"/>
                <a:gd name="connsiteX31" fmla="*/ 7961244 w 9448647"/>
                <a:gd name="connsiteY31" fmla="*/ 3022030 h 6520604"/>
                <a:gd name="connsiteX32" fmla="*/ 7593496 w 9448647"/>
                <a:gd name="connsiteY32" fmla="*/ 3171117 h 6520604"/>
                <a:gd name="connsiteX33" fmla="*/ 7543800 w 9448647"/>
                <a:gd name="connsiteY33" fmla="*/ 3330143 h 6520604"/>
                <a:gd name="connsiteX34" fmla="*/ 7553739 w 9448647"/>
                <a:gd name="connsiteY34" fmla="*/ 5168882 h 6520604"/>
                <a:gd name="connsiteX35" fmla="*/ 4880113 w 9448647"/>
                <a:gd name="connsiteY35" fmla="*/ 5168882 h 6520604"/>
                <a:gd name="connsiteX36" fmla="*/ 4492487 w 9448647"/>
                <a:gd name="connsiteY36" fmla="*/ 5298091 h 6520604"/>
                <a:gd name="connsiteX37" fmla="*/ 4383157 w 9448647"/>
                <a:gd name="connsiteY37" fmla="*/ 5496874 h 6520604"/>
                <a:gd name="connsiteX38" fmla="*/ 4542183 w 9448647"/>
                <a:gd name="connsiteY38" fmla="*/ 5715535 h 6520604"/>
                <a:gd name="connsiteX39" fmla="*/ 4721087 w 9448647"/>
                <a:gd name="connsiteY39" fmla="*/ 5795048 h 6520604"/>
                <a:gd name="connsiteX40" fmla="*/ 4800600 w 9448647"/>
                <a:gd name="connsiteY40" fmla="*/ 5824865 h 6520604"/>
                <a:gd name="connsiteX41" fmla="*/ 4870174 w 9448647"/>
                <a:gd name="connsiteY41" fmla="*/ 5844743 h 6520604"/>
                <a:gd name="connsiteX42" fmla="*/ 4909931 w 9448647"/>
                <a:gd name="connsiteY42" fmla="*/ 5864622 h 6520604"/>
                <a:gd name="connsiteX43" fmla="*/ 4939748 w 9448647"/>
                <a:gd name="connsiteY43" fmla="*/ 5874561 h 6520604"/>
                <a:gd name="connsiteX44" fmla="*/ 5108713 w 9448647"/>
                <a:gd name="connsiteY44" fmla="*/ 5954074 h 6520604"/>
                <a:gd name="connsiteX45" fmla="*/ 5068957 w 9448647"/>
                <a:gd name="connsiteY45" fmla="*/ 6142917 h 6520604"/>
                <a:gd name="connsiteX46" fmla="*/ 4880113 w 9448647"/>
                <a:gd name="connsiteY46" fmla="*/ 6292004 h 6520604"/>
                <a:gd name="connsiteX47" fmla="*/ 3816626 w 9448647"/>
                <a:gd name="connsiteY47" fmla="*/ 6520604 h 6520604"/>
                <a:gd name="connsiteX48" fmla="*/ 2604052 w 9448647"/>
                <a:gd name="connsiteY48" fmla="*/ 6272126 h 6520604"/>
                <a:gd name="connsiteX49" fmla="*/ 2484783 w 9448647"/>
                <a:gd name="connsiteY49" fmla="*/ 6033587 h 6520604"/>
                <a:gd name="connsiteX50" fmla="*/ 2554357 w 9448647"/>
                <a:gd name="connsiteY50" fmla="*/ 5874561 h 6520604"/>
                <a:gd name="connsiteX51" fmla="*/ 3091070 w 9448647"/>
                <a:gd name="connsiteY51" fmla="*/ 5695656 h 6520604"/>
                <a:gd name="connsiteX52" fmla="*/ 3200400 w 9448647"/>
                <a:gd name="connsiteY52" fmla="*/ 5467056 h 6520604"/>
                <a:gd name="connsiteX53" fmla="*/ 2822713 w 9448647"/>
                <a:gd name="connsiteY53" fmla="*/ 5168882 h 6520604"/>
                <a:gd name="connsiteX54" fmla="*/ 0 w 9448647"/>
                <a:gd name="connsiteY54" fmla="*/ 5178822 h 6520604"/>
                <a:gd name="connsiteX55" fmla="*/ 19878 w 9448647"/>
                <a:gd name="connsiteY55" fmla="*/ 3369900 h 6520604"/>
                <a:gd name="connsiteX56" fmla="*/ 168965 w 9448647"/>
                <a:gd name="connsiteY56" fmla="*/ 3131361 h 6520604"/>
                <a:gd name="connsiteX57" fmla="*/ 457200 w 9448647"/>
                <a:gd name="connsiteY57" fmla="*/ 3031969 h 6520604"/>
                <a:gd name="connsiteX58" fmla="*/ 755374 w 9448647"/>
                <a:gd name="connsiteY58" fmla="*/ 3111482 h 6520604"/>
                <a:gd name="connsiteX59" fmla="*/ 944217 w 9448647"/>
                <a:gd name="connsiteY59" fmla="*/ 3350022 h 6520604"/>
                <a:gd name="connsiteX60" fmla="*/ 1033670 w 9448647"/>
                <a:gd name="connsiteY60" fmla="*/ 3509048 h 6520604"/>
                <a:gd name="connsiteX61" fmla="*/ 1202635 w 9448647"/>
                <a:gd name="connsiteY61" fmla="*/ 3538865 h 6520604"/>
                <a:gd name="connsiteX62" fmla="*/ 1520687 w 9448647"/>
                <a:gd name="connsiteY62" fmla="*/ 3459352 h 6520604"/>
                <a:gd name="connsiteX63" fmla="*/ 1977887 w 9448647"/>
                <a:gd name="connsiteY63" fmla="*/ 2624465 h 6520604"/>
                <a:gd name="connsiteX64" fmla="*/ 1580322 w 9448647"/>
                <a:gd name="connsiteY64" fmla="*/ 1809456 h 6520604"/>
                <a:gd name="connsiteX65" fmla="*/ 1172817 w 9448647"/>
                <a:gd name="connsiteY65" fmla="*/ 1710065 h 6520604"/>
                <a:gd name="connsiteX66" fmla="*/ 1013791 w 9448647"/>
                <a:gd name="connsiteY66" fmla="*/ 1789578 h 6520604"/>
                <a:gd name="connsiteX67" fmla="*/ 815009 w 9448647"/>
                <a:gd name="connsiteY67" fmla="*/ 2107630 h 6520604"/>
                <a:gd name="connsiteX68" fmla="*/ 665922 w 9448647"/>
                <a:gd name="connsiteY68" fmla="*/ 2177204 h 6520604"/>
                <a:gd name="connsiteX69" fmla="*/ 467139 w 9448647"/>
                <a:gd name="connsiteY69" fmla="*/ 2207022 h 6520604"/>
                <a:gd name="connsiteX70" fmla="*/ 149087 w 9448647"/>
                <a:gd name="connsiteY70" fmla="*/ 2067874 h 6520604"/>
                <a:gd name="connsiteX71" fmla="*/ 9939 w 9448647"/>
                <a:gd name="connsiteY71" fmla="*/ 1819395 h 6520604"/>
                <a:gd name="connsiteX72" fmla="*/ 0 w 9448647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73209 w 9450275"/>
                <a:gd name="connsiteY26" fmla="*/ 3210874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15400 w 9450275"/>
                <a:gd name="connsiteY27" fmla="*/ 3469291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7104 w 9450275"/>
                <a:gd name="connsiteY28" fmla="*/ 3499109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97957 w 9450275"/>
                <a:gd name="connsiteY29" fmla="*/ 34195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5 w 9450275"/>
                <a:gd name="connsiteY30" fmla="*/ 3121422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61244 w 9450275"/>
                <a:gd name="connsiteY31" fmla="*/ 3022030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93496 w 9450275"/>
                <a:gd name="connsiteY32" fmla="*/ 3171117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43800 w 9450275"/>
                <a:gd name="connsiteY33" fmla="*/ 3330143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53739 w 9450275"/>
                <a:gd name="connsiteY34" fmla="*/ 5168882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20792 w 9450275"/>
                <a:gd name="connsiteY34" fmla="*/ 5166123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0113 w 9450275"/>
                <a:gd name="connsiteY35" fmla="*/ 5168882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92487 w 9450275"/>
                <a:gd name="connsiteY36" fmla="*/ 5298091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42183 w 9450275"/>
                <a:gd name="connsiteY38" fmla="*/ 5715535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870174 w 9450275"/>
                <a:gd name="connsiteY41" fmla="*/ 5844743 h 6520604"/>
                <a:gd name="connsiteX42" fmla="*/ 4909931 w 9450275"/>
                <a:gd name="connsiteY42" fmla="*/ 5864622 h 6520604"/>
                <a:gd name="connsiteX43" fmla="*/ 4939748 w 9450275"/>
                <a:gd name="connsiteY43" fmla="*/ 5874561 h 6520604"/>
                <a:gd name="connsiteX44" fmla="*/ 5108713 w 9450275"/>
                <a:gd name="connsiteY44" fmla="*/ 5954074 h 6520604"/>
                <a:gd name="connsiteX45" fmla="*/ 5068957 w 9450275"/>
                <a:gd name="connsiteY45" fmla="*/ 6142917 h 6520604"/>
                <a:gd name="connsiteX46" fmla="*/ 4880113 w 9450275"/>
                <a:gd name="connsiteY46" fmla="*/ 6292004 h 6520604"/>
                <a:gd name="connsiteX47" fmla="*/ 3816626 w 9450275"/>
                <a:gd name="connsiteY47" fmla="*/ 6520604 h 6520604"/>
                <a:gd name="connsiteX48" fmla="*/ 2604052 w 9450275"/>
                <a:gd name="connsiteY48" fmla="*/ 6272126 h 6520604"/>
                <a:gd name="connsiteX49" fmla="*/ 2484783 w 9450275"/>
                <a:gd name="connsiteY49" fmla="*/ 6033587 h 6520604"/>
                <a:gd name="connsiteX50" fmla="*/ 2554357 w 9450275"/>
                <a:gd name="connsiteY50" fmla="*/ 5874561 h 6520604"/>
                <a:gd name="connsiteX51" fmla="*/ 3091070 w 9450275"/>
                <a:gd name="connsiteY51" fmla="*/ 5695656 h 6520604"/>
                <a:gd name="connsiteX52" fmla="*/ 3200400 w 9450275"/>
                <a:gd name="connsiteY52" fmla="*/ 5467056 h 6520604"/>
                <a:gd name="connsiteX53" fmla="*/ 2822713 w 9450275"/>
                <a:gd name="connsiteY53" fmla="*/ 5168882 h 6520604"/>
                <a:gd name="connsiteX54" fmla="*/ 0 w 9450275"/>
                <a:gd name="connsiteY54" fmla="*/ 5178822 h 6520604"/>
                <a:gd name="connsiteX55" fmla="*/ 19878 w 9450275"/>
                <a:gd name="connsiteY55" fmla="*/ 3369900 h 6520604"/>
                <a:gd name="connsiteX56" fmla="*/ 168965 w 9450275"/>
                <a:gd name="connsiteY56" fmla="*/ 3131361 h 6520604"/>
                <a:gd name="connsiteX57" fmla="*/ 457200 w 9450275"/>
                <a:gd name="connsiteY57" fmla="*/ 3031969 h 6520604"/>
                <a:gd name="connsiteX58" fmla="*/ 755374 w 9450275"/>
                <a:gd name="connsiteY58" fmla="*/ 3111482 h 6520604"/>
                <a:gd name="connsiteX59" fmla="*/ 944217 w 9450275"/>
                <a:gd name="connsiteY59" fmla="*/ 3350022 h 6520604"/>
                <a:gd name="connsiteX60" fmla="*/ 1033670 w 9450275"/>
                <a:gd name="connsiteY60" fmla="*/ 3509048 h 6520604"/>
                <a:gd name="connsiteX61" fmla="*/ 1202635 w 9450275"/>
                <a:gd name="connsiteY61" fmla="*/ 3538865 h 6520604"/>
                <a:gd name="connsiteX62" fmla="*/ 1520687 w 9450275"/>
                <a:gd name="connsiteY62" fmla="*/ 3459352 h 6520604"/>
                <a:gd name="connsiteX63" fmla="*/ 1977887 w 9450275"/>
                <a:gd name="connsiteY63" fmla="*/ 2624465 h 6520604"/>
                <a:gd name="connsiteX64" fmla="*/ 1580322 w 9450275"/>
                <a:gd name="connsiteY64" fmla="*/ 1809456 h 6520604"/>
                <a:gd name="connsiteX65" fmla="*/ 1172817 w 9450275"/>
                <a:gd name="connsiteY65" fmla="*/ 1710065 h 6520604"/>
                <a:gd name="connsiteX66" fmla="*/ 1013791 w 9450275"/>
                <a:gd name="connsiteY66" fmla="*/ 1789578 h 6520604"/>
                <a:gd name="connsiteX67" fmla="*/ 815009 w 9450275"/>
                <a:gd name="connsiteY67" fmla="*/ 2107630 h 6520604"/>
                <a:gd name="connsiteX68" fmla="*/ 665922 w 9450275"/>
                <a:gd name="connsiteY68" fmla="*/ 2177204 h 6520604"/>
                <a:gd name="connsiteX69" fmla="*/ 467139 w 9450275"/>
                <a:gd name="connsiteY69" fmla="*/ 2207022 h 6520604"/>
                <a:gd name="connsiteX70" fmla="*/ 149087 w 9450275"/>
                <a:gd name="connsiteY70" fmla="*/ 2067874 h 6520604"/>
                <a:gd name="connsiteX71" fmla="*/ 9939 w 9450275"/>
                <a:gd name="connsiteY71" fmla="*/ 1819395 h 6520604"/>
                <a:gd name="connsiteX72" fmla="*/ 0 w 9450275"/>
                <a:gd name="connsiteY72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09931 w 9450275"/>
                <a:gd name="connsiteY41" fmla="*/ 5864622 h 6520604"/>
                <a:gd name="connsiteX42" fmla="*/ 4939748 w 9450275"/>
                <a:gd name="connsiteY42" fmla="*/ 5874561 h 6520604"/>
                <a:gd name="connsiteX43" fmla="*/ 5108713 w 9450275"/>
                <a:gd name="connsiteY43" fmla="*/ 5954074 h 6520604"/>
                <a:gd name="connsiteX44" fmla="*/ 5068957 w 9450275"/>
                <a:gd name="connsiteY44" fmla="*/ 6142917 h 6520604"/>
                <a:gd name="connsiteX45" fmla="*/ 4880113 w 9450275"/>
                <a:gd name="connsiteY45" fmla="*/ 6292004 h 6520604"/>
                <a:gd name="connsiteX46" fmla="*/ 3816626 w 9450275"/>
                <a:gd name="connsiteY46" fmla="*/ 6520604 h 6520604"/>
                <a:gd name="connsiteX47" fmla="*/ 2604052 w 9450275"/>
                <a:gd name="connsiteY47" fmla="*/ 6272126 h 6520604"/>
                <a:gd name="connsiteX48" fmla="*/ 2484783 w 9450275"/>
                <a:gd name="connsiteY48" fmla="*/ 6033587 h 6520604"/>
                <a:gd name="connsiteX49" fmla="*/ 2554357 w 9450275"/>
                <a:gd name="connsiteY49" fmla="*/ 5874561 h 6520604"/>
                <a:gd name="connsiteX50" fmla="*/ 3091070 w 9450275"/>
                <a:gd name="connsiteY50" fmla="*/ 5695656 h 6520604"/>
                <a:gd name="connsiteX51" fmla="*/ 3200400 w 9450275"/>
                <a:gd name="connsiteY51" fmla="*/ 5467056 h 6520604"/>
                <a:gd name="connsiteX52" fmla="*/ 2822713 w 9450275"/>
                <a:gd name="connsiteY52" fmla="*/ 5168882 h 6520604"/>
                <a:gd name="connsiteX53" fmla="*/ 0 w 9450275"/>
                <a:gd name="connsiteY53" fmla="*/ 5178822 h 6520604"/>
                <a:gd name="connsiteX54" fmla="*/ 19878 w 9450275"/>
                <a:gd name="connsiteY54" fmla="*/ 3369900 h 6520604"/>
                <a:gd name="connsiteX55" fmla="*/ 168965 w 9450275"/>
                <a:gd name="connsiteY55" fmla="*/ 3131361 h 6520604"/>
                <a:gd name="connsiteX56" fmla="*/ 457200 w 9450275"/>
                <a:gd name="connsiteY56" fmla="*/ 3031969 h 6520604"/>
                <a:gd name="connsiteX57" fmla="*/ 755374 w 9450275"/>
                <a:gd name="connsiteY57" fmla="*/ 3111482 h 6520604"/>
                <a:gd name="connsiteX58" fmla="*/ 944217 w 9450275"/>
                <a:gd name="connsiteY58" fmla="*/ 3350022 h 6520604"/>
                <a:gd name="connsiteX59" fmla="*/ 1033670 w 9450275"/>
                <a:gd name="connsiteY59" fmla="*/ 3509048 h 6520604"/>
                <a:gd name="connsiteX60" fmla="*/ 1202635 w 9450275"/>
                <a:gd name="connsiteY60" fmla="*/ 3538865 h 6520604"/>
                <a:gd name="connsiteX61" fmla="*/ 1520687 w 9450275"/>
                <a:gd name="connsiteY61" fmla="*/ 3459352 h 6520604"/>
                <a:gd name="connsiteX62" fmla="*/ 1977887 w 9450275"/>
                <a:gd name="connsiteY62" fmla="*/ 2624465 h 6520604"/>
                <a:gd name="connsiteX63" fmla="*/ 1580322 w 9450275"/>
                <a:gd name="connsiteY63" fmla="*/ 1809456 h 6520604"/>
                <a:gd name="connsiteX64" fmla="*/ 1172817 w 9450275"/>
                <a:gd name="connsiteY64" fmla="*/ 1710065 h 6520604"/>
                <a:gd name="connsiteX65" fmla="*/ 1013791 w 9450275"/>
                <a:gd name="connsiteY65" fmla="*/ 1789578 h 6520604"/>
                <a:gd name="connsiteX66" fmla="*/ 815009 w 9450275"/>
                <a:gd name="connsiteY66" fmla="*/ 2107630 h 6520604"/>
                <a:gd name="connsiteX67" fmla="*/ 665922 w 9450275"/>
                <a:gd name="connsiteY67" fmla="*/ 2177204 h 6520604"/>
                <a:gd name="connsiteX68" fmla="*/ 467139 w 9450275"/>
                <a:gd name="connsiteY68" fmla="*/ 2207022 h 6520604"/>
                <a:gd name="connsiteX69" fmla="*/ 149087 w 9450275"/>
                <a:gd name="connsiteY69" fmla="*/ 2067874 h 6520604"/>
                <a:gd name="connsiteX70" fmla="*/ 9939 w 9450275"/>
                <a:gd name="connsiteY70" fmla="*/ 1819395 h 6520604"/>
                <a:gd name="connsiteX71" fmla="*/ 0 w 9450275"/>
                <a:gd name="connsiteY71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4939748 w 9450275"/>
                <a:gd name="connsiteY41" fmla="*/ 5874561 h 6520604"/>
                <a:gd name="connsiteX42" fmla="*/ 5108713 w 9450275"/>
                <a:gd name="connsiteY42" fmla="*/ 5954074 h 6520604"/>
                <a:gd name="connsiteX43" fmla="*/ 5068957 w 9450275"/>
                <a:gd name="connsiteY43" fmla="*/ 6142917 h 6520604"/>
                <a:gd name="connsiteX44" fmla="*/ 4880113 w 9450275"/>
                <a:gd name="connsiteY44" fmla="*/ 6292004 h 6520604"/>
                <a:gd name="connsiteX45" fmla="*/ 3816626 w 9450275"/>
                <a:gd name="connsiteY45" fmla="*/ 6520604 h 6520604"/>
                <a:gd name="connsiteX46" fmla="*/ 2604052 w 9450275"/>
                <a:gd name="connsiteY46" fmla="*/ 6272126 h 6520604"/>
                <a:gd name="connsiteX47" fmla="*/ 2484783 w 9450275"/>
                <a:gd name="connsiteY47" fmla="*/ 6033587 h 6520604"/>
                <a:gd name="connsiteX48" fmla="*/ 2554357 w 9450275"/>
                <a:gd name="connsiteY48" fmla="*/ 5874561 h 6520604"/>
                <a:gd name="connsiteX49" fmla="*/ 3091070 w 9450275"/>
                <a:gd name="connsiteY49" fmla="*/ 5695656 h 6520604"/>
                <a:gd name="connsiteX50" fmla="*/ 3200400 w 9450275"/>
                <a:gd name="connsiteY50" fmla="*/ 5467056 h 6520604"/>
                <a:gd name="connsiteX51" fmla="*/ 2822713 w 9450275"/>
                <a:gd name="connsiteY51" fmla="*/ 5168882 h 6520604"/>
                <a:gd name="connsiteX52" fmla="*/ 0 w 9450275"/>
                <a:gd name="connsiteY52" fmla="*/ 5178822 h 6520604"/>
                <a:gd name="connsiteX53" fmla="*/ 19878 w 9450275"/>
                <a:gd name="connsiteY53" fmla="*/ 3369900 h 6520604"/>
                <a:gd name="connsiteX54" fmla="*/ 168965 w 9450275"/>
                <a:gd name="connsiteY54" fmla="*/ 3131361 h 6520604"/>
                <a:gd name="connsiteX55" fmla="*/ 457200 w 9450275"/>
                <a:gd name="connsiteY55" fmla="*/ 3031969 h 6520604"/>
                <a:gd name="connsiteX56" fmla="*/ 755374 w 9450275"/>
                <a:gd name="connsiteY56" fmla="*/ 3111482 h 6520604"/>
                <a:gd name="connsiteX57" fmla="*/ 944217 w 9450275"/>
                <a:gd name="connsiteY57" fmla="*/ 3350022 h 6520604"/>
                <a:gd name="connsiteX58" fmla="*/ 1033670 w 9450275"/>
                <a:gd name="connsiteY58" fmla="*/ 3509048 h 6520604"/>
                <a:gd name="connsiteX59" fmla="*/ 1202635 w 9450275"/>
                <a:gd name="connsiteY59" fmla="*/ 3538865 h 6520604"/>
                <a:gd name="connsiteX60" fmla="*/ 1520687 w 9450275"/>
                <a:gd name="connsiteY60" fmla="*/ 3459352 h 6520604"/>
                <a:gd name="connsiteX61" fmla="*/ 1977887 w 9450275"/>
                <a:gd name="connsiteY61" fmla="*/ 2624465 h 6520604"/>
                <a:gd name="connsiteX62" fmla="*/ 1580322 w 9450275"/>
                <a:gd name="connsiteY62" fmla="*/ 1809456 h 6520604"/>
                <a:gd name="connsiteX63" fmla="*/ 1172817 w 9450275"/>
                <a:gd name="connsiteY63" fmla="*/ 1710065 h 6520604"/>
                <a:gd name="connsiteX64" fmla="*/ 1013791 w 9450275"/>
                <a:gd name="connsiteY64" fmla="*/ 1789578 h 6520604"/>
                <a:gd name="connsiteX65" fmla="*/ 815009 w 9450275"/>
                <a:gd name="connsiteY65" fmla="*/ 2107630 h 6520604"/>
                <a:gd name="connsiteX66" fmla="*/ 665922 w 9450275"/>
                <a:gd name="connsiteY66" fmla="*/ 2177204 h 6520604"/>
                <a:gd name="connsiteX67" fmla="*/ 467139 w 9450275"/>
                <a:gd name="connsiteY67" fmla="*/ 2207022 h 6520604"/>
                <a:gd name="connsiteX68" fmla="*/ 149087 w 9450275"/>
                <a:gd name="connsiteY68" fmla="*/ 2067874 h 6520604"/>
                <a:gd name="connsiteX69" fmla="*/ 9939 w 9450275"/>
                <a:gd name="connsiteY69" fmla="*/ 1819395 h 6520604"/>
                <a:gd name="connsiteX70" fmla="*/ 0 w 9450275"/>
                <a:gd name="connsiteY70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4800600 w 9450275"/>
                <a:gd name="connsiteY40" fmla="*/ 5824865 h 6520604"/>
                <a:gd name="connsiteX41" fmla="*/ 5108713 w 9450275"/>
                <a:gd name="connsiteY41" fmla="*/ 5954074 h 6520604"/>
                <a:gd name="connsiteX42" fmla="*/ 5068957 w 9450275"/>
                <a:gd name="connsiteY42" fmla="*/ 6142917 h 6520604"/>
                <a:gd name="connsiteX43" fmla="*/ 4880113 w 9450275"/>
                <a:gd name="connsiteY43" fmla="*/ 6292004 h 6520604"/>
                <a:gd name="connsiteX44" fmla="*/ 3816626 w 9450275"/>
                <a:gd name="connsiteY44" fmla="*/ 6520604 h 6520604"/>
                <a:gd name="connsiteX45" fmla="*/ 2604052 w 9450275"/>
                <a:gd name="connsiteY45" fmla="*/ 6272126 h 6520604"/>
                <a:gd name="connsiteX46" fmla="*/ 2484783 w 9450275"/>
                <a:gd name="connsiteY46" fmla="*/ 6033587 h 6520604"/>
                <a:gd name="connsiteX47" fmla="*/ 2554357 w 9450275"/>
                <a:gd name="connsiteY47" fmla="*/ 5874561 h 6520604"/>
                <a:gd name="connsiteX48" fmla="*/ 3091070 w 9450275"/>
                <a:gd name="connsiteY48" fmla="*/ 5695656 h 6520604"/>
                <a:gd name="connsiteX49" fmla="*/ 3200400 w 9450275"/>
                <a:gd name="connsiteY49" fmla="*/ 5467056 h 6520604"/>
                <a:gd name="connsiteX50" fmla="*/ 2822713 w 9450275"/>
                <a:gd name="connsiteY50" fmla="*/ 5168882 h 6520604"/>
                <a:gd name="connsiteX51" fmla="*/ 0 w 9450275"/>
                <a:gd name="connsiteY51" fmla="*/ 5178822 h 6520604"/>
                <a:gd name="connsiteX52" fmla="*/ 19878 w 9450275"/>
                <a:gd name="connsiteY52" fmla="*/ 3369900 h 6520604"/>
                <a:gd name="connsiteX53" fmla="*/ 168965 w 9450275"/>
                <a:gd name="connsiteY53" fmla="*/ 3131361 h 6520604"/>
                <a:gd name="connsiteX54" fmla="*/ 457200 w 9450275"/>
                <a:gd name="connsiteY54" fmla="*/ 3031969 h 6520604"/>
                <a:gd name="connsiteX55" fmla="*/ 755374 w 9450275"/>
                <a:gd name="connsiteY55" fmla="*/ 3111482 h 6520604"/>
                <a:gd name="connsiteX56" fmla="*/ 944217 w 9450275"/>
                <a:gd name="connsiteY56" fmla="*/ 3350022 h 6520604"/>
                <a:gd name="connsiteX57" fmla="*/ 1033670 w 9450275"/>
                <a:gd name="connsiteY57" fmla="*/ 3509048 h 6520604"/>
                <a:gd name="connsiteX58" fmla="*/ 1202635 w 9450275"/>
                <a:gd name="connsiteY58" fmla="*/ 3538865 h 6520604"/>
                <a:gd name="connsiteX59" fmla="*/ 1520687 w 9450275"/>
                <a:gd name="connsiteY59" fmla="*/ 3459352 h 6520604"/>
                <a:gd name="connsiteX60" fmla="*/ 1977887 w 9450275"/>
                <a:gd name="connsiteY60" fmla="*/ 2624465 h 6520604"/>
                <a:gd name="connsiteX61" fmla="*/ 1580322 w 9450275"/>
                <a:gd name="connsiteY61" fmla="*/ 1809456 h 6520604"/>
                <a:gd name="connsiteX62" fmla="*/ 1172817 w 9450275"/>
                <a:gd name="connsiteY62" fmla="*/ 1710065 h 6520604"/>
                <a:gd name="connsiteX63" fmla="*/ 1013791 w 9450275"/>
                <a:gd name="connsiteY63" fmla="*/ 1789578 h 6520604"/>
                <a:gd name="connsiteX64" fmla="*/ 815009 w 9450275"/>
                <a:gd name="connsiteY64" fmla="*/ 2107630 h 6520604"/>
                <a:gd name="connsiteX65" fmla="*/ 665922 w 9450275"/>
                <a:gd name="connsiteY65" fmla="*/ 2177204 h 6520604"/>
                <a:gd name="connsiteX66" fmla="*/ 467139 w 9450275"/>
                <a:gd name="connsiteY66" fmla="*/ 2207022 h 6520604"/>
                <a:gd name="connsiteX67" fmla="*/ 149087 w 9450275"/>
                <a:gd name="connsiteY67" fmla="*/ 2067874 h 6520604"/>
                <a:gd name="connsiteX68" fmla="*/ 9939 w 9450275"/>
                <a:gd name="connsiteY68" fmla="*/ 1819395 h 6520604"/>
                <a:gd name="connsiteX69" fmla="*/ 0 w 9450275"/>
                <a:gd name="connsiteY69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721087 w 9450275"/>
                <a:gd name="connsiteY39" fmla="*/ 5795048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8713 w 9450275"/>
                <a:gd name="connsiteY40" fmla="*/ 5954074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68957 w 9450275"/>
                <a:gd name="connsiteY41" fmla="*/ 6142917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80113 w 9450275"/>
                <a:gd name="connsiteY42" fmla="*/ 6292004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57975 w 9450275"/>
                <a:gd name="connsiteY41" fmla="*/ 6137399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520604"/>
                <a:gd name="connsiteX1" fmla="*/ 2812774 w 9450275"/>
                <a:gd name="connsiteY1" fmla="*/ 30352 h 6520604"/>
                <a:gd name="connsiteX2" fmla="*/ 3070534 w 9450275"/>
                <a:gd name="connsiteY2" fmla="*/ 108767 h 6520604"/>
                <a:gd name="connsiteX3" fmla="*/ 3180522 w 9450275"/>
                <a:gd name="connsiteY3" fmla="*/ 338465 h 6520604"/>
                <a:gd name="connsiteX4" fmla="*/ 3043076 w 9450275"/>
                <a:gd name="connsiteY4" fmla="*/ 544427 h 6520604"/>
                <a:gd name="connsiteX5" fmla="*/ 2656768 w 9450275"/>
                <a:gd name="connsiteY5" fmla="*/ 647142 h 6520604"/>
                <a:gd name="connsiteX6" fmla="*/ 2486485 w 9450275"/>
                <a:gd name="connsiteY6" fmla="*/ 782967 h 6520604"/>
                <a:gd name="connsiteX7" fmla="*/ 2526627 w 9450275"/>
                <a:gd name="connsiteY7" fmla="*/ 971810 h 6520604"/>
                <a:gd name="connsiteX8" fmla="*/ 2744244 w 9450275"/>
                <a:gd name="connsiteY8" fmla="*/ 1144097 h 6520604"/>
                <a:gd name="connsiteX9" fmla="*/ 3833758 w 9450275"/>
                <a:gd name="connsiteY9" fmla="*/ 1330746 h 6520604"/>
                <a:gd name="connsiteX10" fmla="*/ 4954792 w 9450275"/>
                <a:gd name="connsiteY10" fmla="*/ 1078944 h 6520604"/>
                <a:gd name="connsiteX11" fmla="*/ 5104924 w 9450275"/>
                <a:gd name="connsiteY11" fmla="*/ 825482 h 6520604"/>
                <a:gd name="connsiteX12" fmla="*/ 4927062 w 9450275"/>
                <a:gd name="connsiteY12" fmla="*/ 665357 h 6520604"/>
                <a:gd name="connsiteX13" fmla="*/ 4508961 w 9450275"/>
                <a:gd name="connsiteY13" fmla="*/ 526774 h 6520604"/>
                <a:gd name="connsiteX14" fmla="*/ 4391008 w 9450275"/>
                <a:gd name="connsiteY14" fmla="*/ 348404 h 6520604"/>
                <a:gd name="connsiteX15" fmla="*/ 4503085 w 9450275"/>
                <a:gd name="connsiteY15" fmla="*/ 98293 h 6520604"/>
                <a:gd name="connsiteX16" fmla="*/ 4811583 w 9450275"/>
                <a:gd name="connsiteY16" fmla="*/ 1662 h 6520604"/>
                <a:gd name="connsiteX17" fmla="*/ 7521176 w 9450275"/>
                <a:gd name="connsiteY17" fmla="*/ 0 h 6520604"/>
                <a:gd name="connsiteX18" fmla="*/ 7533861 w 9450275"/>
                <a:gd name="connsiteY18" fmla="*/ 1849213 h 6520604"/>
                <a:gd name="connsiteX19" fmla="*/ 7613374 w 9450275"/>
                <a:gd name="connsiteY19" fmla="*/ 2038056 h 6520604"/>
                <a:gd name="connsiteX20" fmla="*/ 7991061 w 9450275"/>
                <a:gd name="connsiteY20" fmla="*/ 2162309 h 6520604"/>
                <a:gd name="connsiteX21" fmla="*/ 8301534 w 9450275"/>
                <a:gd name="connsiteY21" fmla="*/ 2044703 h 6520604"/>
                <a:gd name="connsiteX22" fmla="*/ 8568188 w 9450275"/>
                <a:gd name="connsiteY22" fmla="*/ 1692412 h 6520604"/>
                <a:gd name="connsiteX23" fmla="*/ 8953454 w 9450275"/>
                <a:gd name="connsiteY23" fmla="*/ 1708967 h 6520604"/>
                <a:gd name="connsiteX24" fmla="*/ 9357827 w 9450275"/>
                <a:gd name="connsiteY24" fmla="*/ 2111487 h 6520604"/>
                <a:gd name="connsiteX25" fmla="*/ 9447939 w 9450275"/>
                <a:gd name="connsiteY25" fmla="*/ 2567589 h 6520604"/>
                <a:gd name="connsiteX26" fmla="*/ 9245752 w 9450275"/>
                <a:gd name="connsiteY26" fmla="*/ 3194318 h 6520604"/>
                <a:gd name="connsiteX27" fmla="*/ 8909909 w 9450275"/>
                <a:gd name="connsiteY27" fmla="*/ 3447217 h 6520604"/>
                <a:gd name="connsiteX28" fmla="*/ 8639850 w 9450275"/>
                <a:gd name="connsiteY28" fmla="*/ 3485313 h 6520604"/>
                <a:gd name="connsiteX29" fmla="*/ 8440296 w 9450275"/>
                <a:gd name="connsiteY29" fmla="*/ 3345095 h 6520604"/>
                <a:gd name="connsiteX30" fmla="*/ 8289236 w 9450275"/>
                <a:gd name="connsiteY30" fmla="*/ 3102107 h 6520604"/>
                <a:gd name="connsiteX31" fmla="*/ 7953006 w 9450275"/>
                <a:gd name="connsiteY31" fmla="*/ 2994438 h 6520604"/>
                <a:gd name="connsiteX32" fmla="*/ 7568785 w 9450275"/>
                <a:gd name="connsiteY32" fmla="*/ 3149043 h 6520604"/>
                <a:gd name="connsiteX33" fmla="*/ 7516343 w 9450275"/>
                <a:gd name="connsiteY33" fmla="*/ 3343939 h 6520604"/>
                <a:gd name="connsiteX34" fmla="*/ 7534521 w 9450275"/>
                <a:gd name="connsiteY34" fmla="*/ 5146808 h 6520604"/>
                <a:gd name="connsiteX35" fmla="*/ 4882858 w 9450275"/>
                <a:gd name="connsiteY35" fmla="*/ 5160605 h 6520604"/>
                <a:gd name="connsiteX36" fmla="*/ 4478758 w 9450275"/>
                <a:gd name="connsiteY36" fmla="*/ 5278776 h 6520604"/>
                <a:gd name="connsiteX37" fmla="*/ 4383157 w 9450275"/>
                <a:gd name="connsiteY37" fmla="*/ 5496874 h 6520604"/>
                <a:gd name="connsiteX38" fmla="*/ 4553166 w 9450275"/>
                <a:gd name="connsiteY38" fmla="*/ 5710016 h 6520604"/>
                <a:gd name="connsiteX39" fmla="*/ 4874847 w 9450275"/>
                <a:gd name="connsiteY39" fmla="*/ 5800567 h 6520604"/>
                <a:gd name="connsiteX40" fmla="*/ 5103221 w 9450275"/>
                <a:gd name="connsiteY40" fmla="*/ 5954075 h 6520604"/>
                <a:gd name="connsiteX41" fmla="*/ 5049738 w 9450275"/>
                <a:gd name="connsiteY41" fmla="*/ 6134641 h 6520604"/>
                <a:gd name="connsiteX42" fmla="*/ 4863639 w 9450275"/>
                <a:gd name="connsiteY42" fmla="*/ 6280967 h 6520604"/>
                <a:gd name="connsiteX43" fmla="*/ 3816626 w 9450275"/>
                <a:gd name="connsiteY43" fmla="*/ 6520604 h 6520604"/>
                <a:gd name="connsiteX44" fmla="*/ 2604052 w 9450275"/>
                <a:gd name="connsiteY44" fmla="*/ 6272126 h 6520604"/>
                <a:gd name="connsiteX45" fmla="*/ 2484783 w 9450275"/>
                <a:gd name="connsiteY45" fmla="*/ 6033587 h 6520604"/>
                <a:gd name="connsiteX46" fmla="*/ 2554357 w 9450275"/>
                <a:gd name="connsiteY46" fmla="*/ 5874561 h 6520604"/>
                <a:gd name="connsiteX47" fmla="*/ 3091070 w 9450275"/>
                <a:gd name="connsiteY47" fmla="*/ 5695656 h 6520604"/>
                <a:gd name="connsiteX48" fmla="*/ 3200400 w 9450275"/>
                <a:gd name="connsiteY48" fmla="*/ 5467056 h 6520604"/>
                <a:gd name="connsiteX49" fmla="*/ 2822713 w 9450275"/>
                <a:gd name="connsiteY49" fmla="*/ 5168882 h 6520604"/>
                <a:gd name="connsiteX50" fmla="*/ 0 w 9450275"/>
                <a:gd name="connsiteY50" fmla="*/ 5178822 h 6520604"/>
                <a:gd name="connsiteX51" fmla="*/ 19878 w 9450275"/>
                <a:gd name="connsiteY51" fmla="*/ 3369900 h 6520604"/>
                <a:gd name="connsiteX52" fmla="*/ 168965 w 9450275"/>
                <a:gd name="connsiteY52" fmla="*/ 3131361 h 6520604"/>
                <a:gd name="connsiteX53" fmla="*/ 457200 w 9450275"/>
                <a:gd name="connsiteY53" fmla="*/ 3031969 h 6520604"/>
                <a:gd name="connsiteX54" fmla="*/ 755374 w 9450275"/>
                <a:gd name="connsiteY54" fmla="*/ 3111482 h 6520604"/>
                <a:gd name="connsiteX55" fmla="*/ 944217 w 9450275"/>
                <a:gd name="connsiteY55" fmla="*/ 3350022 h 6520604"/>
                <a:gd name="connsiteX56" fmla="*/ 1033670 w 9450275"/>
                <a:gd name="connsiteY56" fmla="*/ 3509048 h 6520604"/>
                <a:gd name="connsiteX57" fmla="*/ 1202635 w 9450275"/>
                <a:gd name="connsiteY57" fmla="*/ 3538865 h 6520604"/>
                <a:gd name="connsiteX58" fmla="*/ 1520687 w 9450275"/>
                <a:gd name="connsiteY58" fmla="*/ 3459352 h 6520604"/>
                <a:gd name="connsiteX59" fmla="*/ 1977887 w 9450275"/>
                <a:gd name="connsiteY59" fmla="*/ 2624465 h 6520604"/>
                <a:gd name="connsiteX60" fmla="*/ 1580322 w 9450275"/>
                <a:gd name="connsiteY60" fmla="*/ 1809456 h 6520604"/>
                <a:gd name="connsiteX61" fmla="*/ 1172817 w 9450275"/>
                <a:gd name="connsiteY61" fmla="*/ 1710065 h 6520604"/>
                <a:gd name="connsiteX62" fmla="*/ 1013791 w 9450275"/>
                <a:gd name="connsiteY62" fmla="*/ 1789578 h 6520604"/>
                <a:gd name="connsiteX63" fmla="*/ 815009 w 9450275"/>
                <a:gd name="connsiteY63" fmla="*/ 2107630 h 6520604"/>
                <a:gd name="connsiteX64" fmla="*/ 665922 w 9450275"/>
                <a:gd name="connsiteY64" fmla="*/ 2177204 h 6520604"/>
                <a:gd name="connsiteX65" fmla="*/ 467139 w 9450275"/>
                <a:gd name="connsiteY65" fmla="*/ 2207022 h 6520604"/>
                <a:gd name="connsiteX66" fmla="*/ 149087 w 9450275"/>
                <a:gd name="connsiteY66" fmla="*/ 2067874 h 6520604"/>
                <a:gd name="connsiteX67" fmla="*/ 9939 w 9450275"/>
                <a:gd name="connsiteY67" fmla="*/ 1819395 h 6520604"/>
                <a:gd name="connsiteX68" fmla="*/ 0 w 9450275"/>
                <a:gd name="connsiteY68" fmla="*/ 30352 h 6520604"/>
                <a:gd name="connsiteX0" fmla="*/ 0 w 9450275"/>
                <a:gd name="connsiteY0" fmla="*/ 30352 h 6490252"/>
                <a:gd name="connsiteX1" fmla="*/ 2812774 w 9450275"/>
                <a:gd name="connsiteY1" fmla="*/ 30352 h 6490252"/>
                <a:gd name="connsiteX2" fmla="*/ 3070534 w 9450275"/>
                <a:gd name="connsiteY2" fmla="*/ 108767 h 6490252"/>
                <a:gd name="connsiteX3" fmla="*/ 3180522 w 9450275"/>
                <a:gd name="connsiteY3" fmla="*/ 338465 h 6490252"/>
                <a:gd name="connsiteX4" fmla="*/ 3043076 w 9450275"/>
                <a:gd name="connsiteY4" fmla="*/ 544427 h 6490252"/>
                <a:gd name="connsiteX5" fmla="*/ 2656768 w 9450275"/>
                <a:gd name="connsiteY5" fmla="*/ 647142 h 6490252"/>
                <a:gd name="connsiteX6" fmla="*/ 2486485 w 9450275"/>
                <a:gd name="connsiteY6" fmla="*/ 782967 h 6490252"/>
                <a:gd name="connsiteX7" fmla="*/ 2526627 w 9450275"/>
                <a:gd name="connsiteY7" fmla="*/ 971810 h 6490252"/>
                <a:gd name="connsiteX8" fmla="*/ 2744244 w 9450275"/>
                <a:gd name="connsiteY8" fmla="*/ 1144097 h 6490252"/>
                <a:gd name="connsiteX9" fmla="*/ 3833758 w 9450275"/>
                <a:gd name="connsiteY9" fmla="*/ 1330746 h 6490252"/>
                <a:gd name="connsiteX10" fmla="*/ 4954792 w 9450275"/>
                <a:gd name="connsiteY10" fmla="*/ 1078944 h 6490252"/>
                <a:gd name="connsiteX11" fmla="*/ 5104924 w 9450275"/>
                <a:gd name="connsiteY11" fmla="*/ 825482 h 6490252"/>
                <a:gd name="connsiteX12" fmla="*/ 4927062 w 9450275"/>
                <a:gd name="connsiteY12" fmla="*/ 665357 h 6490252"/>
                <a:gd name="connsiteX13" fmla="*/ 4508961 w 9450275"/>
                <a:gd name="connsiteY13" fmla="*/ 526774 h 6490252"/>
                <a:gd name="connsiteX14" fmla="*/ 4391008 w 9450275"/>
                <a:gd name="connsiteY14" fmla="*/ 348404 h 6490252"/>
                <a:gd name="connsiteX15" fmla="*/ 4503085 w 9450275"/>
                <a:gd name="connsiteY15" fmla="*/ 98293 h 6490252"/>
                <a:gd name="connsiteX16" fmla="*/ 4811583 w 9450275"/>
                <a:gd name="connsiteY16" fmla="*/ 1662 h 6490252"/>
                <a:gd name="connsiteX17" fmla="*/ 7521176 w 9450275"/>
                <a:gd name="connsiteY17" fmla="*/ 0 h 6490252"/>
                <a:gd name="connsiteX18" fmla="*/ 7533861 w 9450275"/>
                <a:gd name="connsiteY18" fmla="*/ 1849213 h 6490252"/>
                <a:gd name="connsiteX19" fmla="*/ 7613374 w 9450275"/>
                <a:gd name="connsiteY19" fmla="*/ 2038056 h 6490252"/>
                <a:gd name="connsiteX20" fmla="*/ 7991061 w 9450275"/>
                <a:gd name="connsiteY20" fmla="*/ 2162309 h 6490252"/>
                <a:gd name="connsiteX21" fmla="*/ 8301534 w 9450275"/>
                <a:gd name="connsiteY21" fmla="*/ 2044703 h 6490252"/>
                <a:gd name="connsiteX22" fmla="*/ 8568188 w 9450275"/>
                <a:gd name="connsiteY22" fmla="*/ 1692412 h 6490252"/>
                <a:gd name="connsiteX23" fmla="*/ 8953454 w 9450275"/>
                <a:gd name="connsiteY23" fmla="*/ 1708967 h 6490252"/>
                <a:gd name="connsiteX24" fmla="*/ 9357827 w 9450275"/>
                <a:gd name="connsiteY24" fmla="*/ 2111487 h 6490252"/>
                <a:gd name="connsiteX25" fmla="*/ 9447939 w 9450275"/>
                <a:gd name="connsiteY25" fmla="*/ 2567589 h 6490252"/>
                <a:gd name="connsiteX26" fmla="*/ 9245752 w 9450275"/>
                <a:gd name="connsiteY26" fmla="*/ 3194318 h 6490252"/>
                <a:gd name="connsiteX27" fmla="*/ 8909909 w 9450275"/>
                <a:gd name="connsiteY27" fmla="*/ 3447217 h 6490252"/>
                <a:gd name="connsiteX28" fmla="*/ 8639850 w 9450275"/>
                <a:gd name="connsiteY28" fmla="*/ 3485313 h 6490252"/>
                <a:gd name="connsiteX29" fmla="*/ 8440296 w 9450275"/>
                <a:gd name="connsiteY29" fmla="*/ 3345095 h 6490252"/>
                <a:gd name="connsiteX30" fmla="*/ 8289236 w 9450275"/>
                <a:gd name="connsiteY30" fmla="*/ 3102107 h 6490252"/>
                <a:gd name="connsiteX31" fmla="*/ 7953006 w 9450275"/>
                <a:gd name="connsiteY31" fmla="*/ 2994438 h 6490252"/>
                <a:gd name="connsiteX32" fmla="*/ 7568785 w 9450275"/>
                <a:gd name="connsiteY32" fmla="*/ 3149043 h 6490252"/>
                <a:gd name="connsiteX33" fmla="*/ 7516343 w 9450275"/>
                <a:gd name="connsiteY33" fmla="*/ 3343939 h 6490252"/>
                <a:gd name="connsiteX34" fmla="*/ 7534521 w 9450275"/>
                <a:gd name="connsiteY34" fmla="*/ 5146808 h 6490252"/>
                <a:gd name="connsiteX35" fmla="*/ 4882858 w 9450275"/>
                <a:gd name="connsiteY35" fmla="*/ 5160605 h 6490252"/>
                <a:gd name="connsiteX36" fmla="*/ 4478758 w 9450275"/>
                <a:gd name="connsiteY36" fmla="*/ 5278776 h 6490252"/>
                <a:gd name="connsiteX37" fmla="*/ 4383157 w 9450275"/>
                <a:gd name="connsiteY37" fmla="*/ 5496874 h 6490252"/>
                <a:gd name="connsiteX38" fmla="*/ 4553166 w 9450275"/>
                <a:gd name="connsiteY38" fmla="*/ 5710016 h 6490252"/>
                <a:gd name="connsiteX39" fmla="*/ 4874847 w 9450275"/>
                <a:gd name="connsiteY39" fmla="*/ 5800567 h 6490252"/>
                <a:gd name="connsiteX40" fmla="*/ 5103221 w 9450275"/>
                <a:gd name="connsiteY40" fmla="*/ 5954075 h 6490252"/>
                <a:gd name="connsiteX41" fmla="*/ 5049738 w 9450275"/>
                <a:gd name="connsiteY41" fmla="*/ 6134641 h 6490252"/>
                <a:gd name="connsiteX42" fmla="*/ 4863639 w 9450275"/>
                <a:gd name="connsiteY42" fmla="*/ 6280967 h 6490252"/>
                <a:gd name="connsiteX43" fmla="*/ 3756221 w 9450275"/>
                <a:gd name="connsiteY43" fmla="*/ 6490252 h 6490252"/>
                <a:gd name="connsiteX44" fmla="*/ 2604052 w 9450275"/>
                <a:gd name="connsiteY44" fmla="*/ 6272126 h 6490252"/>
                <a:gd name="connsiteX45" fmla="*/ 2484783 w 9450275"/>
                <a:gd name="connsiteY45" fmla="*/ 6033587 h 6490252"/>
                <a:gd name="connsiteX46" fmla="*/ 2554357 w 9450275"/>
                <a:gd name="connsiteY46" fmla="*/ 5874561 h 6490252"/>
                <a:gd name="connsiteX47" fmla="*/ 3091070 w 9450275"/>
                <a:gd name="connsiteY47" fmla="*/ 5695656 h 6490252"/>
                <a:gd name="connsiteX48" fmla="*/ 3200400 w 9450275"/>
                <a:gd name="connsiteY48" fmla="*/ 5467056 h 6490252"/>
                <a:gd name="connsiteX49" fmla="*/ 2822713 w 9450275"/>
                <a:gd name="connsiteY49" fmla="*/ 5168882 h 6490252"/>
                <a:gd name="connsiteX50" fmla="*/ 0 w 9450275"/>
                <a:gd name="connsiteY50" fmla="*/ 5178822 h 6490252"/>
                <a:gd name="connsiteX51" fmla="*/ 19878 w 9450275"/>
                <a:gd name="connsiteY51" fmla="*/ 3369900 h 6490252"/>
                <a:gd name="connsiteX52" fmla="*/ 168965 w 9450275"/>
                <a:gd name="connsiteY52" fmla="*/ 3131361 h 6490252"/>
                <a:gd name="connsiteX53" fmla="*/ 457200 w 9450275"/>
                <a:gd name="connsiteY53" fmla="*/ 3031969 h 6490252"/>
                <a:gd name="connsiteX54" fmla="*/ 755374 w 9450275"/>
                <a:gd name="connsiteY54" fmla="*/ 3111482 h 6490252"/>
                <a:gd name="connsiteX55" fmla="*/ 944217 w 9450275"/>
                <a:gd name="connsiteY55" fmla="*/ 3350022 h 6490252"/>
                <a:gd name="connsiteX56" fmla="*/ 1033670 w 9450275"/>
                <a:gd name="connsiteY56" fmla="*/ 3509048 h 6490252"/>
                <a:gd name="connsiteX57" fmla="*/ 1202635 w 9450275"/>
                <a:gd name="connsiteY57" fmla="*/ 3538865 h 6490252"/>
                <a:gd name="connsiteX58" fmla="*/ 1520687 w 9450275"/>
                <a:gd name="connsiteY58" fmla="*/ 3459352 h 6490252"/>
                <a:gd name="connsiteX59" fmla="*/ 1977887 w 9450275"/>
                <a:gd name="connsiteY59" fmla="*/ 2624465 h 6490252"/>
                <a:gd name="connsiteX60" fmla="*/ 1580322 w 9450275"/>
                <a:gd name="connsiteY60" fmla="*/ 1809456 h 6490252"/>
                <a:gd name="connsiteX61" fmla="*/ 1172817 w 9450275"/>
                <a:gd name="connsiteY61" fmla="*/ 1710065 h 6490252"/>
                <a:gd name="connsiteX62" fmla="*/ 1013791 w 9450275"/>
                <a:gd name="connsiteY62" fmla="*/ 1789578 h 6490252"/>
                <a:gd name="connsiteX63" fmla="*/ 815009 w 9450275"/>
                <a:gd name="connsiteY63" fmla="*/ 2107630 h 6490252"/>
                <a:gd name="connsiteX64" fmla="*/ 665922 w 9450275"/>
                <a:gd name="connsiteY64" fmla="*/ 2177204 h 6490252"/>
                <a:gd name="connsiteX65" fmla="*/ 467139 w 9450275"/>
                <a:gd name="connsiteY65" fmla="*/ 2207022 h 6490252"/>
                <a:gd name="connsiteX66" fmla="*/ 149087 w 9450275"/>
                <a:gd name="connsiteY66" fmla="*/ 2067874 h 6490252"/>
                <a:gd name="connsiteX67" fmla="*/ 9939 w 9450275"/>
                <a:gd name="connsiteY67" fmla="*/ 1819395 h 6490252"/>
                <a:gd name="connsiteX68" fmla="*/ 0 w 9450275"/>
                <a:gd name="connsiteY68" fmla="*/ 30352 h 6490252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365"/>
                <a:gd name="connsiteX1" fmla="*/ 2812774 w 9450275"/>
                <a:gd name="connsiteY1" fmla="*/ 30352 h 6490365"/>
                <a:gd name="connsiteX2" fmla="*/ 3070534 w 9450275"/>
                <a:gd name="connsiteY2" fmla="*/ 108767 h 6490365"/>
                <a:gd name="connsiteX3" fmla="*/ 3180522 w 9450275"/>
                <a:gd name="connsiteY3" fmla="*/ 338465 h 6490365"/>
                <a:gd name="connsiteX4" fmla="*/ 3043076 w 9450275"/>
                <a:gd name="connsiteY4" fmla="*/ 544427 h 6490365"/>
                <a:gd name="connsiteX5" fmla="*/ 2656768 w 9450275"/>
                <a:gd name="connsiteY5" fmla="*/ 647142 h 6490365"/>
                <a:gd name="connsiteX6" fmla="*/ 2486485 w 9450275"/>
                <a:gd name="connsiteY6" fmla="*/ 782967 h 6490365"/>
                <a:gd name="connsiteX7" fmla="*/ 2526627 w 9450275"/>
                <a:gd name="connsiteY7" fmla="*/ 971810 h 6490365"/>
                <a:gd name="connsiteX8" fmla="*/ 2744244 w 9450275"/>
                <a:gd name="connsiteY8" fmla="*/ 1144097 h 6490365"/>
                <a:gd name="connsiteX9" fmla="*/ 3833758 w 9450275"/>
                <a:gd name="connsiteY9" fmla="*/ 1330746 h 6490365"/>
                <a:gd name="connsiteX10" fmla="*/ 4954792 w 9450275"/>
                <a:gd name="connsiteY10" fmla="*/ 1078944 h 6490365"/>
                <a:gd name="connsiteX11" fmla="*/ 5104924 w 9450275"/>
                <a:gd name="connsiteY11" fmla="*/ 825482 h 6490365"/>
                <a:gd name="connsiteX12" fmla="*/ 4927062 w 9450275"/>
                <a:gd name="connsiteY12" fmla="*/ 665357 h 6490365"/>
                <a:gd name="connsiteX13" fmla="*/ 4508961 w 9450275"/>
                <a:gd name="connsiteY13" fmla="*/ 526774 h 6490365"/>
                <a:gd name="connsiteX14" fmla="*/ 4391008 w 9450275"/>
                <a:gd name="connsiteY14" fmla="*/ 348404 h 6490365"/>
                <a:gd name="connsiteX15" fmla="*/ 4503085 w 9450275"/>
                <a:gd name="connsiteY15" fmla="*/ 98293 h 6490365"/>
                <a:gd name="connsiteX16" fmla="*/ 4811583 w 9450275"/>
                <a:gd name="connsiteY16" fmla="*/ 1662 h 6490365"/>
                <a:gd name="connsiteX17" fmla="*/ 7521176 w 9450275"/>
                <a:gd name="connsiteY17" fmla="*/ 0 h 6490365"/>
                <a:gd name="connsiteX18" fmla="*/ 7533861 w 9450275"/>
                <a:gd name="connsiteY18" fmla="*/ 1849213 h 6490365"/>
                <a:gd name="connsiteX19" fmla="*/ 7613374 w 9450275"/>
                <a:gd name="connsiteY19" fmla="*/ 2038056 h 6490365"/>
                <a:gd name="connsiteX20" fmla="*/ 7991061 w 9450275"/>
                <a:gd name="connsiteY20" fmla="*/ 2162309 h 6490365"/>
                <a:gd name="connsiteX21" fmla="*/ 8301534 w 9450275"/>
                <a:gd name="connsiteY21" fmla="*/ 2044703 h 6490365"/>
                <a:gd name="connsiteX22" fmla="*/ 8568188 w 9450275"/>
                <a:gd name="connsiteY22" fmla="*/ 1692412 h 6490365"/>
                <a:gd name="connsiteX23" fmla="*/ 8953454 w 9450275"/>
                <a:gd name="connsiteY23" fmla="*/ 1708967 h 6490365"/>
                <a:gd name="connsiteX24" fmla="*/ 9357827 w 9450275"/>
                <a:gd name="connsiteY24" fmla="*/ 2111487 h 6490365"/>
                <a:gd name="connsiteX25" fmla="*/ 9447939 w 9450275"/>
                <a:gd name="connsiteY25" fmla="*/ 2567589 h 6490365"/>
                <a:gd name="connsiteX26" fmla="*/ 9245752 w 9450275"/>
                <a:gd name="connsiteY26" fmla="*/ 3194318 h 6490365"/>
                <a:gd name="connsiteX27" fmla="*/ 8909909 w 9450275"/>
                <a:gd name="connsiteY27" fmla="*/ 3447217 h 6490365"/>
                <a:gd name="connsiteX28" fmla="*/ 8639850 w 9450275"/>
                <a:gd name="connsiteY28" fmla="*/ 3485313 h 6490365"/>
                <a:gd name="connsiteX29" fmla="*/ 8440296 w 9450275"/>
                <a:gd name="connsiteY29" fmla="*/ 3345095 h 6490365"/>
                <a:gd name="connsiteX30" fmla="*/ 8289236 w 9450275"/>
                <a:gd name="connsiteY30" fmla="*/ 3102107 h 6490365"/>
                <a:gd name="connsiteX31" fmla="*/ 7953006 w 9450275"/>
                <a:gd name="connsiteY31" fmla="*/ 2994438 h 6490365"/>
                <a:gd name="connsiteX32" fmla="*/ 7568785 w 9450275"/>
                <a:gd name="connsiteY32" fmla="*/ 3149043 h 6490365"/>
                <a:gd name="connsiteX33" fmla="*/ 7516343 w 9450275"/>
                <a:gd name="connsiteY33" fmla="*/ 3343939 h 6490365"/>
                <a:gd name="connsiteX34" fmla="*/ 7534521 w 9450275"/>
                <a:gd name="connsiteY34" fmla="*/ 5146808 h 6490365"/>
                <a:gd name="connsiteX35" fmla="*/ 4882858 w 9450275"/>
                <a:gd name="connsiteY35" fmla="*/ 5160605 h 6490365"/>
                <a:gd name="connsiteX36" fmla="*/ 4478758 w 9450275"/>
                <a:gd name="connsiteY36" fmla="*/ 5278776 h 6490365"/>
                <a:gd name="connsiteX37" fmla="*/ 4383157 w 9450275"/>
                <a:gd name="connsiteY37" fmla="*/ 5496874 h 6490365"/>
                <a:gd name="connsiteX38" fmla="*/ 4553166 w 9450275"/>
                <a:gd name="connsiteY38" fmla="*/ 5710016 h 6490365"/>
                <a:gd name="connsiteX39" fmla="*/ 4874847 w 9450275"/>
                <a:gd name="connsiteY39" fmla="*/ 5800567 h 6490365"/>
                <a:gd name="connsiteX40" fmla="*/ 5103221 w 9450275"/>
                <a:gd name="connsiteY40" fmla="*/ 5954075 h 6490365"/>
                <a:gd name="connsiteX41" fmla="*/ 5049738 w 9450275"/>
                <a:gd name="connsiteY41" fmla="*/ 6134641 h 6490365"/>
                <a:gd name="connsiteX42" fmla="*/ 4863639 w 9450275"/>
                <a:gd name="connsiteY42" fmla="*/ 6280967 h 6490365"/>
                <a:gd name="connsiteX43" fmla="*/ 3756221 w 9450275"/>
                <a:gd name="connsiteY43" fmla="*/ 6490252 h 6490365"/>
                <a:gd name="connsiteX44" fmla="*/ 2604052 w 9450275"/>
                <a:gd name="connsiteY44" fmla="*/ 6272126 h 6490365"/>
                <a:gd name="connsiteX45" fmla="*/ 2484783 w 9450275"/>
                <a:gd name="connsiteY45" fmla="*/ 6033587 h 6490365"/>
                <a:gd name="connsiteX46" fmla="*/ 2554357 w 9450275"/>
                <a:gd name="connsiteY46" fmla="*/ 5874561 h 6490365"/>
                <a:gd name="connsiteX47" fmla="*/ 3091070 w 9450275"/>
                <a:gd name="connsiteY47" fmla="*/ 5695656 h 6490365"/>
                <a:gd name="connsiteX48" fmla="*/ 3200400 w 9450275"/>
                <a:gd name="connsiteY48" fmla="*/ 5467056 h 6490365"/>
                <a:gd name="connsiteX49" fmla="*/ 2822713 w 9450275"/>
                <a:gd name="connsiteY49" fmla="*/ 5168882 h 6490365"/>
                <a:gd name="connsiteX50" fmla="*/ 0 w 9450275"/>
                <a:gd name="connsiteY50" fmla="*/ 5178822 h 6490365"/>
                <a:gd name="connsiteX51" fmla="*/ 19878 w 9450275"/>
                <a:gd name="connsiteY51" fmla="*/ 3369900 h 6490365"/>
                <a:gd name="connsiteX52" fmla="*/ 168965 w 9450275"/>
                <a:gd name="connsiteY52" fmla="*/ 3131361 h 6490365"/>
                <a:gd name="connsiteX53" fmla="*/ 457200 w 9450275"/>
                <a:gd name="connsiteY53" fmla="*/ 3031969 h 6490365"/>
                <a:gd name="connsiteX54" fmla="*/ 755374 w 9450275"/>
                <a:gd name="connsiteY54" fmla="*/ 3111482 h 6490365"/>
                <a:gd name="connsiteX55" fmla="*/ 944217 w 9450275"/>
                <a:gd name="connsiteY55" fmla="*/ 3350022 h 6490365"/>
                <a:gd name="connsiteX56" fmla="*/ 1033670 w 9450275"/>
                <a:gd name="connsiteY56" fmla="*/ 3509048 h 6490365"/>
                <a:gd name="connsiteX57" fmla="*/ 1202635 w 9450275"/>
                <a:gd name="connsiteY57" fmla="*/ 3538865 h 6490365"/>
                <a:gd name="connsiteX58" fmla="*/ 1520687 w 9450275"/>
                <a:gd name="connsiteY58" fmla="*/ 3459352 h 6490365"/>
                <a:gd name="connsiteX59" fmla="*/ 1977887 w 9450275"/>
                <a:gd name="connsiteY59" fmla="*/ 2624465 h 6490365"/>
                <a:gd name="connsiteX60" fmla="*/ 1580322 w 9450275"/>
                <a:gd name="connsiteY60" fmla="*/ 1809456 h 6490365"/>
                <a:gd name="connsiteX61" fmla="*/ 1172817 w 9450275"/>
                <a:gd name="connsiteY61" fmla="*/ 1710065 h 6490365"/>
                <a:gd name="connsiteX62" fmla="*/ 1013791 w 9450275"/>
                <a:gd name="connsiteY62" fmla="*/ 1789578 h 6490365"/>
                <a:gd name="connsiteX63" fmla="*/ 815009 w 9450275"/>
                <a:gd name="connsiteY63" fmla="*/ 2107630 h 6490365"/>
                <a:gd name="connsiteX64" fmla="*/ 665922 w 9450275"/>
                <a:gd name="connsiteY64" fmla="*/ 2177204 h 6490365"/>
                <a:gd name="connsiteX65" fmla="*/ 467139 w 9450275"/>
                <a:gd name="connsiteY65" fmla="*/ 2207022 h 6490365"/>
                <a:gd name="connsiteX66" fmla="*/ 149087 w 9450275"/>
                <a:gd name="connsiteY66" fmla="*/ 2067874 h 6490365"/>
                <a:gd name="connsiteX67" fmla="*/ 9939 w 9450275"/>
                <a:gd name="connsiteY67" fmla="*/ 1819395 h 6490365"/>
                <a:gd name="connsiteX68" fmla="*/ 0 w 9450275"/>
                <a:gd name="connsiteY68" fmla="*/ 30352 h 6490365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520"/>
                <a:gd name="connsiteX1" fmla="*/ 2812774 w 9450275"/>
                <a:gd name="connsiteY1" fmla="*/ 30352 h 6490520"/>
                <a:gd name="connsiteX2" fmla="*/ 3070534 w 9450275"/>
                <a:gd name="connsiteY2" fmla="*/ 108767 h 6490520"/>
                <a:gd name="connsiteX3" fmla="*/ 3180522 w 9450275"/>
                <a:gd name="connsiteY3" fmla="*/ 338465 h 6490520"/>
                <a:gd name="connsiteX4" fmla="*/ 3043076 w 9450275"/>
                <a:gd name="connsiteY4" fmla="*/ 544427 h 6490520"/>
                <a:gd name="connsiteX5" fmla="*/ 2656768 w 9450275"/>
                <a:gd name="connsiteY5" fmla="*/ 647142 h 6490520"/>
                <a:gd name="connsiteX6" fmla="*/ 2486485 w 9450275"/>
                <a:gd name="connsiteY6" fmla="*/ 782967 h 6490520"/>
                <a:gd name="connsiteX7" fmla="*/ 2526627 w 9450275"/>
                <a:gd name="connsiteY7" fmla="*/ 971810 h 6490520"/>
                <a:gd name="connsiteX8" fmla="*/ 2744244 w 9450275"/>
                <a:gd name="connsiteY8" fmla="*/ 1144097 h 6490520"/>
                <a:gd name="connsiteX9" fmla="*/ 3833758 w 9450275"/>
                <a:gd name="connsiteY9" fmla="*/ 1330746 h 6490520"/>
                <a:gd name="connsiteX10" fmla="*/ 4954792 w 9450275"/>
                <a:gd name="connsiteY10" fmla="*/ 1078944 h 6490520"/>
                <a:gd name="connsiteX11" fmla="*/ 5104924 w 9450275"/>
                <a:gd name="connsiteY11" fmla="*/ 825482 h 6490520"/>
                <a:gd name="connsiteX12" fmla="*/ 4927062 w 9450275"/>
                <a:gd name="connsiteY12" fmla="*/ 665357 h 6490520"/>
                <a:gd name="connsiteX13" fmla="*/ 4508961 w 9450275"/>
                <a:gd name="connsiteY13" fmla="*/ 526774 h 6490520"/>
                <a:gd name="connsiteX14" fmla="*/ 4391008 w 9450275"/>
                <a:gd name="connsiteY14" fmla="*/ 348404 h 6490520"/>
                <a:gd name="connsiteX15" fmla="*/ 4503085 w 9450275"/>
                <a:gd name="connsiteY15" fmla="*/ 98293 h 6490520"/>
                <a:gd name="connsiteX16" fmla="*/ 4811583 w 9450275"/>
                <a:gd name="connsiteY16" fmla="*/ 1662 h 6490520"/>
                <a:gd name="connsiteX17" fmla="*/ 7521176 w 9450275"/>
                <a:gd name="connsiteY17" fmla="*/ 0 h 6490520"/>
                <a:gd name="connsiteX18" fmla="*/ 7533861 w 9450275"/>
                <a:gd name="connsiteY18" fmla="*/ 1849213 h 6490520"/>
                <a:gd name="connsiteX19" fmla="*/ 7613374 w 9450275"/>
                <a:gd name="connsiteY19" fmla="*/ 2038056 h 6490520"/>
                <a:gd name="connsiteX20" fmla="*/ 7991061 w 9450275"/>
                <a:gd name="connsiteY20" fmla="*/ 2162309 h 6490520"/>
                <a:gd name="connsiteX21" fmla="*/ 8301534 w 9450275"/>
                <a:gd name="connsiteY21" fmla="*/ 2044703 h 6490520"/>
                <a:gd name="connsiteX22" fmla="*/ 8568188 w 9450275"/>
                <a:gd name="connsiteY22" fmla="*/ 1692412 h 6490520"/>
                <a:gd name="connsiteX23" fmla="*/ 8953454 w 9450275"/>
                <a:gd name="connsiteY23" fmla="*/ 1708967 h 6490520"/>
                <a:gd name="connsiteX24" fmla="*/ 9357827 w 9450275"/>
                <a:gd name="connsiteY24" fmla="*/ 2111487 h 6490520"/>
                <a:gd name="connsiteX25" fmla="*/ 9447939 w 9450275"/>
                <a:gd name="connsiteY25" fmla="*/ 2567589 h 6490520"/>
                <a:gd name="connsiteX26" fmla="*/ 9245752 w 9450275"/>
                <a:gd name="connsiteY26" fmla="*/ 3194318 h 6490520"/>
                <a:gd name="connsiteX27" fmla="*/ 8909909 w 9450275"/>
                <a:gd name="connsiteY27" fmla="*/ 3447217 h 6490520"/>
                <a:gd name="connsiteX28" fmla="*/ 8639850 w 9450275"/>
                <a:gd name="connsiteY28" fmla="*/ 3485313 h 6490520"/>
                <a:gd name="connsiteX29" fmla="*/ 8440296 w 9450275"/>
                <a:gd name="connsiteY29" fmla="*/ 3345095 h 6490520"/>
                <a:gd name="connsiteX30" fmla="*/ 8289236 w 9450275"/>
                <a:gd name="connsiteY30" fmla="*/ 3102107 h 6490520"/>
                <a:gd name="connsiteX31" fmla="*/ 7953006 w 9450275"/>
                <a:gd name="connsiteY31" fmla="*/ 2994438 h 6490520"/>
                <a:gd name="connsiteX32" fmla="*/ 7568785 w 9450275"/>
                <a:gd name="connsiteY32" fmla="*/ 3149043 h 6490520"/>
                <a:gd name="connsiteX33" fmla="*/ 7516343 w 9450275"/>
                <a:gd name="connsiteY33" fmla="*/ 3343939 h 6490520"/>
                <a:gd name="connsiteX34" fmla="*/ 7534521 w 9450275"/>
                <a:gd name="connsiteY34" fmla="*/ 5146808 h 6490520"/>
                <a:gd name="connsiteX35" fmla="*/ 4882858 w 9450275"/>
                <a:gd name="connsiteY35" fmla="*/ 5160605 h 6490520"/>
                <a:gd name="connsiteX36" fmla="*/ 4478758 w 9450275"/>
                <a:gd name="connsiteY36" fmla="*/ 5278776 h 6490520"/>
                <a:gd name="connsiteX37" fmla="*/ 4383157 w 9450275"/>
                <a:gd name="connsiteY37" fmla="*/ 5496874 h 6490520"/>
                <a:gd name="connsiteX38" fmla="*/ 4553166 w 9450275"/>
                <a:gd name="connsiteY38" fmla="*/ 5710016 h 6490520"/>
                <a:gd name="connsiteX39" fmla="*/ 4874847 w 9450275"/>
                <a:gd name="connsiteY39" fmla="*/ 5800567 h 6490520"/>
                <a:gd name="connsiteX40" fmla="*/ 5103221 w 9450275"/>
                <a:gd name="connsiteY40" fmla="*/ 5954075 h 6490520"/>
                <a:gd name="connsiteX41" fmla="*/ 5049738 w 9450275"/>
                <a:gd name="connsiteY41" fmla="*/ 6134641 h 6490520"/>
                <a:gd name="connsiteX42" fmla="*/ 4627508 w 9450275"/>
                <a:gd name="connsiteY42" fmla="*/ 6366505 h 6490520"/>
                <a:gd name="connsiteX43" fmla="*/ 3756221 w 9450275"/>
                <a:gd name="connsiteY43" fmla="*/ 6490252 h 6490520"/>
                <a:gd name="connsiteX44" fmla="*/ 2604052 w 9450275"/>
                <a:gd name="connsiteY44" fmla="*/ 6272126 h 6490520"/>
                <a:gd name="connsiteX45" fmla="*/ 2484783 w 9450275"/>
                <a:gd name="connsiteY45" fmla="*/ 6033587 h 6490520"/>
                <a:gd name="connsiteX46" fmla="*/ 2554357 w 9450275"/>
                <a:gd name="connsiteY46" fmla="*/ 5874561 h 6490520"/>
                <a:gd name="connsiteX47" fmla="*/ 3091070 w 9450275"/>
                <a:gd name="connsiteY47" fmla="*/ 5695656 h 6490520"/>
                <a:gd name="connsiteX48" fmla="*/ 3200400 w 9450275"/>
                <a:gd name="connsiteY48" fmla="*/ 5467056 h 6490520"/>
                <a:gd name="connsiteX49" fmla="*/ 2822713 w 9450275"/>
                <a:gd name="connsiteY49" fmla="*/ 5168882 h 6490520"/>
                <a:gd name="connsiteX50" fmla="*/ 0 w 9450275"/>
                <a:gd name="connsiteY50" fmla="*/ 5178822 h 6490520"/>
                <a:gd name="connsiteX51" fmla="*/ 19878 w 9450275"/>
                <a:gd name="connsiteY51" fmla="*/ 3369900 h 6490520"/>
                <a:gd name="connsiteX52" fmla="*/ 168965 w 9450275"/>
                <a:gd name="connsiteY52" fmla="*/ 3131361 h 6490520"/>
                <a:gd name="connsiteX53" fmla="*/ 457200 w 9450275"/>
                <a:gd name="connsiteY53" fmla="*/ 3031969 h 6490520"/>
                <a:gd name="connsiteX54" fmla="*/ 755374 w 9450275"/>
                <a:gd name="connsiteY54" fmla="*/ 3111482 h 6490520"/>
                <a:gd name="connsiteX55" fmla="*/ 944217 w 9450275"/>
                <a:gd name="connsiteY55" fmla="*/ 3350022 h 6490520"/>
                <a:gd name="connsiteX56" fmla="*/ 1033670 w 9450275"/>
                <a:gd name="connsiteY56" fmla="*/ 3509048 h 6490520"/>
                <a:gd name="connsiteX57" fmla="*/ 1202635 w 9450275"/>
                <a:gd name="connsiteY57" fmla="*/ 3538865 h 6490520"/>
                <a:gd name="connsiteX58" fmla="*/ 1520687 w 9450275"/>
                <a:gd name="connsiteY58" fmla="*/ 3459352 h 6490520"/>
                <a:gd name="connsiteX59" fmla="*/ 1977887 w 9450275"/>
                <a:gd name="connsiteY59" fmla="*/ 2624465 h 6490520"/>
                <a:gd name="connsiteX60" fmla="*/ 1580322 w 9450275"/>
                <a:gd name="connsiteY60" fmla="*/ 1809456 h 6490520"/>
                <a:gd name="connsiteX61" fmla="*/ 1172817 w 9450275"/>
                <a:gd name="connsiteY61" fmla="*/ 1710065 h 6490520"/>
                <a:gd name="connsiteX62" fmla="*/ 1013791 w 9450275"/>
                <a:gd name="connsiteY62" fmla="*/ 1789578 h 6490520"/>
                <a:gd name="connsiteX63" fmla="*/ 815009 w 9450275"/>
                <a:gd name="connsiteY63" fmla="*/ 2107630 h 6490520"/>
                <a:gd name="connsiteX64" fmla="*/ 665922 w 9450275"/>
                <a:gd name="connsiteY64" fmla="*/ 2177204 h 6490520"/>
                <a:gd name="connsiteX65" fmla="*/ 467139 w 9450275"/>
                <a:gd name="connsiteY65" fmla="*/ 2207022 h 6490520"/>
                <a:gd name="connsiteX66" fmla="*/ 149087 w 9450275"/>
                <a:gd name="connsiteY66" fmla="*/ 2067874 h 6490520"/>
                <a:gd name="connsiteX67" fmla="*/ 9939 w 9450275"/>
                <a:gd name="connsiteY67" fmla="*/ 1819395 h 6490520"/>
                <a:gd name="connsiteX68" fmla="*/ 0 w 9450275"/>
                <a:gd name="connsiteY68" fmla="*/ 30352 h 6490520"/>
                <a:gd name="connsiteX0" fmla="*/ 0 w 9450275"/>
                <a:gd name="connsiteY0" fmla="*/ 30352 h 6490656"/>
                <a:gd name="connsiteX1" fmla="*/ 2812774 w 9450275"/>
                <a:gd name="connsiteY1" fmla="*/ 30352 h 6490656"/>
                <a:gd name="connsiteX2" fmla="*/ 3070534 w 9450275"/>
                <a:gd name="connsiteY2" fmla="*/ 108767 h 6490656"/>
                <a:gd name="connsiteX3" fmla="*/ 3180522 w 9450275"/>
                <a:gd name="connsiteY3" fmla="*/ 338465 h 6490656"/>
                <a:gd name="connsiteX4" fmla="*/ 3043076 w 9450275"/>
                <a:gd name="connsiteY4" fmla="*/ 544427 h 6490656"/>
                <a:gd name="connsiteX5" fmla="*/ 2656768 w 9450275"/>
                <a:gd name="connsiteY5" fmla="*/ 647142 h 6490656"/>
                <a:gd name="connsiteX6" fmla="*/ 2486485 w 9450275"/>
                <a:gd name="connsiteY6" fmla="*/ 782967 h 6490656"/>
                <a:gd name="connsiteX7" fmla="*/ 2526627 w 9450275"/>
                <a:gd name="connsiteY7" fmla="*/ 971810 h 6490656"/>
                <a:gd name="connsiteX8" fmla="*/ 2744244 w 9450275"/>
                <a:gd name="connsiteY8" fmla="*/ 1144097 h 6490656"/>
                <a:gd name="connsiteX9" fmla="*/ 3833758 w 9450275"/>
                <a:gd name="connsiteY9" fmla="*/ 1330746 h 6490656"/>
                <a:gd name="connsiteX10" fmla="*/ 4954792 w 9450275"/>
                <a:gd name="connsiteY10" fmla="*/ 1078944 h 6490656"/>
                <a:gd name="connsiteX11" fmla="*/ 5104924 w 9450275"/>
                <a:gd name="connsiteY11" fmla="*/ 825482 h 6490656"/>
                <a:gd name="connsiteX12" fmla="*/ 4927062 w 9450275"/>
                <a:gd name="connsiteY12" fmla="*/ 665357 h 6490656"/>
                <a:gd name="connsiteX13" fmla="*/ 4508961 w 9450275"/>
                <a:gd name="connsiteY13" fmla="*/ 526774 h 6490656"/>
                <a:gd name="connsiteX14" fmla="*/ 4391008 w 9450275"/>
                <a:gd name="connsiteY14" fmla="*/ 348404 h 6490656"/>
                <a:gd name="connsiteX15" fmla="*/ 4503085 w 9450275"/>
                <a:gd name="connsiteY15" fmla="*/ 98293 h 6490656"/>
                <a:gd name="connsiteX16" fmla="*/ 4811583 w 9450275"/>
                <a:gd name="connsiteY16" fmla="*/ 1662 h 6490656"/>
                <a:gd name="connsiteX17" fmla="*/ 7521176 w 9450275"/>
                <a:gd name="connsiteY17" fmla="*/ 0 h 6490656"/>
                <a:gd name="connsiteX18" fmla="*/ 7533861 w 9450275"/>
                <a:gd name="connsiteY18" fmla="*/ 1849213 h 6490656"/>
                <a:gd name="connsiteX19" fmla="*/ 7613374 w 9450275"/>
                <a:gd name="connsiteY19" fmla="*/ 2038056 h 6490656"/>
                <a:gd name="connsiteX20" fmla="*/ 7991061 w 9450275"/>
                <a:gd name="connsiteY20" fmla="*/ 2162309 h 6490656"/>
                <a:gd name="connsiteX21" fmla="*/ 8301534 w 9450275"/>
                <a:gd name="connsiteY21" fmla="*/ 2044703 h 6490656"/>
                <a:gd name="connsiteX22" fmla="*/ 8568188 w 9450275"/>
                <a:gd name="connsiteY22" fmla="*/ 1692412 h 6490656"/>
                <a:gd name="connsiteX23" fmla="*/ 8953454 w 9450275"/>
                <a:gd name="connsiteY23" fmla="*/ 1708967 h 6490656"/>
                <a:gd name="connsiteX24" fmla="*/ 9357827 w 9450275"/>
                <a:gd name="connsiteY24" fmla="*/ 2111487 h 6490656"/>
                <a:gd name="connsiteX25" fmla="*/ 9447939 w 9450275"/>
                <a:gd name="connsiteY25" fmla="*/ 2567589 h 6490656"/>
                <a:gd name="connsiteX26" fmla="*/ 9245752 w 9450275"/>
                <a:gd name="connsiteY26" fmla="*/ 3194318 h 6490656"/>
                <a:gd name="connsiteX27" fmla="*/ 8909909 w 9450275"/>
                <a:gd name="connsiteY27" fmla="*/ 3447217 h 6490656"/>
                <a:gd name="connsiteX28" fmla="*/ 8639850 w 9450275"/>
                <a:gd name="connsiteY28" fmla="*/ 3485313 h 6490656"/>
                <a:gd name="connsiteX29" fmla="*/ 8440296 w 9450275"/>
                <a:gd name="connsiteY29" fmla="*/ 3345095 h 6490656"/>
                <a:gd name="connsiteX30" fmla="*/ 8289236 w 9450275"/>
                <a:gd name="connsiteY30" fmla="*/ 3102107 h 6490656"/>
                <a:gd name="connsiteX31" fmla="*/ 7953006 w 9450275"/>
                <a:gd name="connsiteY31" fmla="*/ 2994438 h 6490656"/>
                <a:gd name="connsiteX32" fmla="*/ 7568785 w 9450275"/>
                <a:gd name="connsiteY32" fmla="*/ 3149043 h 6490656"/>
                <a:gd name="connsiteX33" fmla="*/ 7516343 w 9450275"/>
                <a:gd name="connsiteY33" fmla="*/ 3343939 h 6490656"/>
                <a:gd name="connsiteX34" fmla="*/ 7534521 w 9450275"/>
                <a:gd name="connsiteY34" fmla="*/ 5146808 h 6490656"/>
                <a:gd name="connsiteX35" fmla="*/ 4882858 w 9450275"/>
                <a:gd name="connsiteY35" fmla="*/ 5160605 h 6490656"/>
                <a:gd name="connsiteX36" fmla="*/ 4478758 w 9450275"/>
                <a:gd name="connsiteY36" fmla="*/ 5278776 h 6490656"/>
                <a:gd name="connsiteX37" fmla="*/ 4383157 w 9450275"/>
                <a:gd name="connsiteY37" fmla="*/ 5496874 h 6490656"/>
                <a:gd name="connsiteX38" fmla="*/ 4553166 w 9450275"/>
                <a:gd name="connsiteY38" fmla="*/ 5710016 h 6490656"/>
                <a:gd name="connsiteX39" fmla="*/ 4874847 w 9450275"/>
                <a:gd name="connsiteY39" fmla="*/ 5800567 h 6490656"/>
                <a:gd name="connsiteX40" fmla="*/ 5103221 w 9450275"/>
                <a:gd name="connsiteY40" fmla="*/ 5954075 h 6490656"/>
                <a:gd name="connsiteX41" fmla="*/ 5049738 w 9450275"/>
                <a:gd name="connsiteY41" fmla="*/ 6134641 h 6490656"/>
                <a:gd name="connsiteX42" fmla="*/ 4627508 w 9450275"/>
                <a:gd name="connsiteY42" fmla="*/ 6366505 h 6490656"/>
                <a:gd name="connsiteX43" fmla="*/ 3756221 w 9450275"/>
                <a:gd name="connsiteY43" fmla="*/ 6490252 h 6490656"/>
                <a:gd name="connsiteX44" fmla="*/ 2604052 w 9450275"/>
                <a:gd name="connsiteY44" fmla="*/ 6272126 h 6490656"/>
                <a:gd name="connsiteX45" fmla="*/ 2484783 w 9450275"/>
                <a:gd name="connsiteY45" fmla="*/ 6033587 h 6490656"/>
                <a:gd name="connsiteX46" fmla="*/ 2554357 w 9450275"/>
                <a:gd name="connsiteY46" fmla="*/ 5874561 h 6490656"/>
                <a:gd name="connsiteX47" fmla="*/ 3091070 w 9450275"/>
                <a:gd name="connsiteY47" fmla="*/ 5695656 h 6490656"/>
                <a:gd name="connsiteX48" fmla="*/ 3200400 w 9450275"/>
                <a:gd name="connsiteY48" fmla="*/ 5467056 h 6490656"/>
                <a:gd name="connsiteX49" fmla="*/ 2822713 w 9450275"/>
                <a:gd name="connsiteY49" fmla="*/ 5168882 h 6490656"/>
                <a:gd name="connsiteX50" fmla="*/ 0 w 9450275"/>
                <a:gd name="connsiteY50" fmla="*/ 5178822 h 6490656"/>
                <a:gd name="connsiteX51" fmla="*/ 19878 w 9450275"/>
                <a:gd name="connsiteY51" fmla="*/ 3369900 h 6490656"/>
                <a:gd name="connsiteX52" fmla="*/ 168965 w 9450275"/>
                <a:gd name="connsiteY52" fmla="*/ 3131361 h 6490656"/>
                <a:gd name="connsiteX53" fmla="*/ 457200 w 9450275"/>
                <a:gd name="connsiteY53" fmla="*/ 3031969 h 6490656"/>
                <a:gd name="connsiteX54" fmla="*/ 755374 w 9450275"/>
                <a:gd name="connsiteY54" fmla="*/ 3111482 h 6490656"/>
                <a:gd name="connsiteX55" fmla="*/ 944217 w 9450275"/>
                <a:gd name="connsiteY55" fmla="*/ 3350022 h 6490656"/>
                <a:gd name="connsiteX56" fmla="*/ 1033670 w 9450275"/>
                <a:gd name="connsiteY56" fmla="*/ 3509048 h 6490656"/>
                <a:gd name="connsiteX57" fmla="*/ 1202635 w 9450275"/>
                <a:gd name="connsiteY57" fmla="*/ 3538865 h 6490656"/>
                <a:gd name="connsiteX58" fmla="*/ 1520687 w 9450275"/>
                <a:gd name="connsiteY58" fmla="*/ 3459352 h 6490656"/>
                <a:gd name="connsiteX59" fmla="*/ 1977887 w 9450275"/>
                <a:gd name="connsiteY59" fmla="*/ 2624465 h 6490656"/>
                <a:gd name="connsiteX60" fmla="*/ 1580322 w 9450275"/>
                <a:gd name="connsiteY60" fmla="*/ 1809456 h 6490656"/>
                <a:gd name="connsiteX61" fmla="*/ 1172817 w 9450275"/>
                <a:gd name="connsiteY61" fmla="*/ 1710065 h 6490656"/>
                <a:gd name="connsiteX62" fmla="*/ 1013791 w 9450275"/>
                <a:gd name="connsiteY62" fmla="*/ 1789578 h 6490656"/>
                <a:gd name="connsiteX63" fmla="*/ 815009 w 9450275"/>
                <a:gd name="connsiteY63" fmla="*/ 2107630 h 6490656"/>
                <a:gd name="connsiteX64" fmla="*/ 665922 w 9450275"/>
                <a:gd name="connsiteY64" fmla="*/ 2177204 h 6490656"/>
                <a:gd name="connsiteX65" fmla="*/ 467139 w 9450275"/>
                <a:gd name="connsiteY65" fmla="*/ 2207022 h 6490656"/>
                <a:gd name="connsiteX66" fmla="*/ 149087 w 9450275"/>
                <a:gd name="connsiteY66" fmla="*/ 2067874 h 6490656"/>
                <a:gd name="connsiteX67" fmla="*/ 9939 w 9450275"/>
                <a:gd name="connsiteY67" fmla="*/ 1819395 h 6490656"/>
                <a:gd name="connsiteX68" fmla="*/ 0 w 9450275"/>
                <a:gd name="connsiteY68" fmla="*/ 30352 h 6490656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604052 w 9450275"/>
                <a:gd name="connsiteY44" fmla="*/ 6272126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54357 w 9450275"/>
                <a:gd name="connsiteY46" fmla="*/ 5874561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13172 w 9450275"/>
                <a:gd name="connsiteY46" fmla="*/ 5846968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91070 w 9450275"/>
                <a:gd name="connsiteY47" fmla="*/ 5695656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200400 w 9450275"/>
                <a:gd name="connsiteY48" fmla="*/ 5467056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63613 w 9450275"/>
                <a:gd name="connsiteY47" fmla="*/ 5670823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40629 w 9450275"/>
                <a:gd name="connsiteY46" fmla="*/ 5849727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8965 w 9450275"/>
                <a:gd name="connsiteY52" fmla="*/ 3131361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31969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55374 w 9450275"/>
                <a:gd name="connsiteY54" fmla="*/ 3111482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2635 w 9450275"/>
                <a:gd name="connsiteY57" fmla="*/ 353886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3670 w 9450275"/>
                <a:gd name="connsiteY56" fmla="*/ 3509048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44217 w 9450275"/>
                <a:gd name="connsiteY55" fmla="*/ 335002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30925 w 9450275"/>
                <a:gd name="connsiteY56" fmla="*/ 347869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0722 w 9450275"/>
                <a:gd name="connsiteY56" fmla="*/ 3442826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05380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520687 w 9450275"/>
                <a:gd name="connsiteY58" fmla="*/ 3459352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580322 w 9450275"/>
                <a:gd name="connsiteY60" fmla="*/ 1809456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665922 w 9450275"/>
                <a:gd name="connsiteY64" fmla="*/ 2177204 h 6490838"/>
                <a:gd name="connsiteX65" fmla="*/ 467139 w 9450275"/>
                <a:gd name="connsiteY65" fmla="*/ 2207022 h 6490838"/>
                <a:gd name="connsiteX66" fmla="*/ 149087 w 9450275"/>
                <a:gd name="connsiteY66" fmla="*/ 2067874 h 6490838"/>
                <a:gd name="connsiteX67" fmla="*/ 9939 w 9450275"/>
                <a:gd name="connsiteY67" fmla="*/ 1819395 h 6490838"/>
                <a:gd name="connsiteX68" fmla="*/ 0 w 9450275"/>
                <a:gd name="connsiteY68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149087 w 9450275"/>
                <a:gd name="connsiteY65" fmla="*/ 2067874 h 6490838"/>
                <a:gd name="connsiteX66" fmla="*/ 9939 w 9450275"/>
                <a:gd name="connsiteY66" fmla="*/ 1819395 h 6490838"/>
                <a:gd name="connsiteX67" fmla="*/ 0 w 9450275"/>
                <a:gd name="connsiteY67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467139 w 9450275"/>
                <a:gd name="connsiteY64" fmla="*/ 2207022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15009 w 9450275"/>
                <a:gd name="connsiteY63" fmla="*/ 2107630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72817 w 9450275"/>
                <a:gd name="connsiteY61" fmla="*/ 1710065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  <a:gd name="connsiteX0" fmla="*/ 0 w 9450275"/>
                <a:gd name="connsiteY0" fmla="*/ 30352 h 6490838"/>
                <a:gd name="connsiteX1" fmla="*/ 2812774 w 9450275"/>
                <a:gd name="connsiteY1" fmla="*/ 30352 h 6490838"/>
                <a:gd name="connsiteX2" fmla="*/ 3070534 w 9450275"/>
                <a:gd name="connsiteY2" fmla="*/ 108767 h 6490838"/>
                <a:gd name="connsiteX3" fmla="*/ 3180522 w 9450275"/>
                <a:gd name="connsiteY3" fmla="*/ 338465 h 6490838"/>
                <a:gd name="connsiteX4" fmla="*/ 3043076 w 9450275"/>
                <a:gd name="connsiteY4" fmla="*/ 544427 h 6490838"/>
                <a:gd name="connsiteX5" fmla="*/ 2656768 w 9450275"/>
                <a:gd name="connsiteY5" fmla="*/ 647142 h 6490838"/>
                <a:gd name="connsiteX6" fmla="*/ 2486485 w 9450275"/>
                <a:gd name="connsiteY6" fmla="*/ 782967 h 6490838"/>
                <a:gd name="connsiteX7" fmla="*/ 2526627 w 9450275"/>
                <a:gd name="connsiteY7" fmla="*/ 971810 h 6490838"/>
                <a:gd name="connsiteX8" fmla="*/ 2744244 w 9450275"/>
                <a:gd name="connsiteY8" fmla="*/ 1144097 h 6490838"/>
                <a:gd name="connsiteX9" fmla="*/ 3833758 w 9450275"/>
                <a:gd name="connsiteY9" fmla="*/ 1330746 h 6490838"/>
                <a:gd name="connsiteX10" fmla="*/ 4954792 w 9450275"/>
                <a:gd name="connsiteY10" fmla="*/ 1078944 h 6490838"/>
                <a:gd name="connsiteX11" fmla="*/ 5104924 w 9450275"/>
                <a:gd name="connsiteY11" fmla="*/ 825482 h 6490838"/>
                <a:gd name="connsiteX12" fmla="*/ 4927062 w 9450275"/>
                <a:gd name="connsiteY12" fmla="*/ 665357 h 6490838"/>
                <a:gd name="connsiteX13" fmla="*/ 4508961 w 9450275"/>
                <a:gd name="connsiteY13" fmla="*/ 526774 h 6490838"/>
                <a:gd name="connsiteX14" fmla="*/ 4391008 w 9450275"/>
                <a:gd name="connsiteY14" fmla="*/ 348404 h 6490838"/>
                <a:gd name="connsiteX15" fmla="*/ 4503085 w 9450275"/>
                <a:gd name="connsiteY15" fmla="*/ 98293 h 6490838"/>
                <a:gd name="connsiteX16" fmla="*/ 4811583 w 9450275"/>
                <a:gd name="connsiteY16" fmla="*/ 1662 h 6490838"/>
                <a:gd name="connsiteX17" fmla="*/ 7521176 w 9450275"/>
                <a:gd name="connsiteY17" fmla="*/ 0 h 6490838"/>
                <a:gd name="connsiteX18" fmla="*/ 7533861 w 9450275"/>
                <a:gd name="connsiteY18" fmla="*/ 1849213 h 6490838"/>
                <a:gd name="connsiteX19" fmla="*/ 7613374 w 9450275"/>
                <a:gd name="connsiteY19" fmla="*/ 2038056 h 6490838"/>
                <a:gd name="connsiteX20" fmla="*/ 7991061 w 9450275"/>
                <a:gd name="connsiteY20" fmla="*/ 2162309 h 6490838"/>
                <a:gd name="connsiteX21" fmla="*/ 8301534 w 9450275"/>
                <a:gd name="connsiteY21" fmla="*/ 2044703 h 6490838"/>
                <a:gd name="connsiteX22" fmla="*/ 8568188 w 9450275"/>
                <a:gd name="connsiteY22" fmla="*/ 1692412 h 6490838"/>
                <a:gd name="connsiteX23" fmla="*/ 8953454 w 9450275"/>
                <a:gd name="connsiteY23" fmla="*/ 1708967 h 6490838"/>
                <a:gd name="connsiteX24" fmla="*/ 9357827 w 9450275"/>
                <a:gd name="connsiteY24" fmla="*/ 2111487 h 6490838"/>
                <a:gd name="connsiteX25" fmla="*/ 9447939 w 9450275"/>
                <a:gd name="connsiteY25" fmla="*/ 2567589 h 6490838"/>
                <a:gd name="connsiteX26" fmla="*/ 9245752 w 9450275"/>
                <a:gd name="connsiteY26" fmla="*/ 3194318 h 6490838"/>
                <a:gd name="connsiteX27" fmla="*/ 8909909 w 9450275"/>
                <a:gd name="connsiteY27" fmla="*/ 3447217 h 6490838"/>
                <a:gd name="connsiteX28" fmla="*/ 8639850 w 9450275"/>
                <a:gd name="connsiteY28" fmla="*/ 3485313 h 6490838"/>
                <a:gd name="connsiteX29" fmla="*/ 8440296 w 9450275"/>
                <a:gd name="connsiteY29" fmla="*/ 3345095 h 6490838"/>
                <a:gd name="connsiteX30" fmla="*/ 8289236 w 9450275"/>
                <a:gd name="connsiteY30" fmla="*/ 3102107 h 6490838"/>
                <a:gd name="connsiteX31" fmla="*/ 7953006 w 9450275"/>
                <a:gd name="connsiteY31" fmla="*/ 2994438 h 6490838"/>
                <a:gd name="connsiteX32" fmla="*/ 7568785 w 9450275"/>
                <a:gd name="connsiteY32" fmla="*/ 3149043 h 6490838"/>
                <a:gd name="connsiteX33" fmla="*/ 7516343 w 9450275"/>
                <a:gd name="connsiteY33" fmla="*/ 3343939 h 6490838"/>
                <a:gd name="connsiteX34" fmla="*/ 7534521 w 9450275"/>
                <a:gd name="connsiteY34" fmla="*/ 5146808 h 6490838"/>
                <a:gd name="connsiteX35" fmla="*/ 4882858 w 9450275"/>
                <a:gd name="connsiteY35" fmla="*/ 5160605 h 6490838"/>
                <a:gd name="connsiteX36" fmla="*/ 4478758 w 9450275"/>
                <a:gd name="connsiteY36" fmla="*/ 5278776 h 6490838"/>
                <a:gd name="connsiteX37" fmla="*/ 4383157 w 9450275"/>
                <a:gd name="connsiteY37" fmla="*/ 5496874 h 6490838"/>
                <a:gd name="connsiteX38" fmla="*/ 4553166 w 9450275"/>
                <a:gd name="connsiteY38" fmla="*/ 5710016 h 6490838"/>
                <a:gd name="connsiteX39" fmla="*/ 4874847 w 9450275"/>
                <a:gd name="connsiteY39" fmla="*/ 5800567 h 6490838"/>
                <a:gd name="connsiteX40" fmla="*/ 5103221 w 9450275"/>
                <a:gd name="connsiteY40" fmla="*/ 5954075 h 6490838"/>
                <a:gd name="connsiteX41" fmla="*/ 5049738 w 9450275"/>
                <a:gd name="connsiteY41" fmla="*/ 6134641 h 6490838"/>
                <a:gd name="connsiteX42" fmla="*/ 4630254 w 9450275"/>
                <a:gd name="connsiteY42" fmla="*/ 6380301 h 6490838"/>
                <a:gd name="connsiteX43" fmla="*/ 3756221 w 9450275"/>
                <a:gd name="connsiteY43" fmla="*/ 6490252 h 6490838"/>
                <a:gd name="connsiteX44" fmla="*/ 2919809 w 9450275"/>
                <a:gd name="connsiteY44" fmla="*/ 6368701 h 6490838"/>
                <a:gd name="connsiteX45" fmla="*/ 2484783 w 9450275"/>
                <a:gd name="connsiteY45" fmla="*/ 6033587 h 6490838"/>
                <a:gd name="connsiteX46" fmla="*/ 2532391 w 9450275"/>
                <a:gd name="connsiteY46" fmla="*/ 5841449 h 6490838"/>
                <a:gd name="connsiteX47" fmla="*/ 3055376 w 9450275"/>
                <a:gd name="connsiteY47" fmla="*/ 5665304 h 6490838"/>
                <a:gd name="connsiteX48" fmla="*/ 3167453 w 9450275"/>
                <a:gd name="connsiteY48" fmla="*/ 5389797 h 6490838"/>
                <a:gd name="connsiteX49" fmla="*/ 2822713 w 9450275"/>
                <a:gd name="connsiteY49" fmla="*/ 5168882 h 6490838"/>
                <a:gd name="connsiteX50" fmla="*/ 0 w 9450275"/>
                <a:gd name="connsiteY50" fmla="*/ 5178822 h 6490838"/>
                <a:gd name="connsiteX51" fmla="*/ 19878 w 9450275"/>
                <a:gd name="connsiteY51" fmla="*/ 3369900 h 6490838"/>
                <a:gd name="connsiteX52" fmla="*/ 163474 w 9450275"/>
                <a:gd name="connsiteY52" fmla="*/ 3109287 h 6490838"/>
                <a:gd name="connsiteX53" fmla="*/ 457200 w 9450275"/>
                <a:gd name="connsiteY53" fmla="*/ 3007136 h 6490838"/>
                <a:gd name="connsiteX54" fmla="*/ 782831 w 9450275"/>
                <a:gd name="connsiteY54" fmla="*/ 3083888 h 6490838"/>
                <a:gd name="connsiteX55" fmla="*/ 914015 w 9450275"/>
                <a:gd name="connsiteY55" fmla="*/ 3278282 h 6490838"/>
                <a:gd name="connsiteX56" fmla="*/ 1006214 w 9450275"/>
                <a:gd name="connsiteY56" fmla="*/ 3437307 h 6490838"/>
                <a:gd name="connsiteX57" fmla="*/ 1246565 w 9450275"/>
                <a:gd name="connsiteY57" fmla="*/ 3502995 h 6490838"/>
                <a:gd name="connsiteX58" fmla="*/ 1600312 w 9450275"/>
                <a:gd name="connsiteY58" fmla="*/ 3382093 h 6490838"/>
                <a:gd name="connsiteX59" fmla="*/ 1977887 w 9450275"/>
                <a:gd name="connsiteY59" fmla="*/ 2624465 h 6490838"/>
                <a:gd name="connsiteX60" fmla="*/ 1786251 w 9450275"/>
                <a:gd name="connsiteY60" fmla="*/ 1977771 h 6490838"/>
                <a:gd name="connsiteX61" fmla="*/ 1183799 w 9450275"/>
                <a:gd name="connsiteY61" fmla="*/ 1693509 h 6490838"/>
                <a:gd name="connsiteX62" fmla="*/ 1013791 w 9450275"/>
                <a:gd name="connsiteY62" fmla="*/ 1789578 h 6490838"/>
                <a:gd name="connsiteX63" fmla="*/ 806772 w 9450275"/>
                <a:gd name="connsiteY63" fmla="*/ 2093834 h 6490838"/>
                <a:gd name="connsiteX64" fmla="*/ 368293 w 9450275"/>
                <a:gd name="connsiteY64" fmla="*/ 2173910 h 6490838"/>
                <a:gd name="connsiteX65" fmla="*/ 9939 w 9450275"/>
                <a:gd name="connsiteY65" fmla="*/ 1819395 h 6490838"/>
                <a:gd name="connsiteX66" fmla="*/ 0 w 9450275"/>
                <a:gd name="connsiteY66" fmla="*/ 30352 h 649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450275" h="6490838">
                  <a:moveTo>
                    <a:pt x="0" y="30352"/>
                  </a:moveTo>
                  <a:lnTo>
                    <a:pt x="2812774" y="30352"/>
                  </a:lnTo>
                  <a:cubicBezTo>
                    <a:pt x="2993878" y="40854"/>
                    <a:pt x="3012987" y="56875"/>
                    <a:pt x="3070534" y="108767"/>
                  </a:cubicBezTo>
                  <a:cubicBezTo>
                    <a:pt x="3143806" y="178896"/>
                    <a:pt x="3178638" y="202115"/>
                    <a:pt x="3180522" y="338465"/>
                  </a:cubicBezTo>
                  <a:cubicBezTo>
                    <a:pt x="3186875" y="449428"/>
                    <a:pt x="3135569" y="458297"/>
                    <a:pt x="3043076" y="544427"/>
                  </a:cubicBezTo>
                  <a:cubicBezTo>
                    <a:pt x="2885933" y="598899"/>
                    <a:pt x="2769979" y="606466"/>
                    <a:pt x="2656768" y="647142"/>
                  </a:cubicBezTo>
                  <a:cubicBezTo>
                    <a:pt x="2567059" y="679540"/>
                    <a:pt x="2513043" y="711939"/>
                    <a:pt x="2486485" y="782967"/>
                  </a:cubicBezTo>
                  <a:cubicBezTo>
                    <a:pt x="2476070" y="857871"/>
                    <a:pt x="2484874" y="913461"/>
                    <a:pt x="2526627" y="971810"/>
                  </a:cubicBezTo>
                  <a:cubicBezTo>
                    <a:pt x="2614724" y="1052233"/>
                    <a:pt x="2642417" y="1088507"/>
                    <a:pt x="2744244" y="1144097"/>
                  </a:cubicBezTo>
                  <a:cubicBezTo>
                    <a:pt x="3089111" y="1275295"/>
                    <a:pt x="3403773" y="1309917"/>
                    <a:pt x="3833758" y="1330746"/>
                  </a:cubicBezTo>
                  <a:cubicBezTo>
                    <a:pt x="4465533" y="1307516"/>
                    <a:pt x="4603082" y="1245657"/>
                    <a:pt x="4954792" y="1078944"/>
                  </a:cubicBezTo>
                  <a:cubicBezTo>
                    <a:pt x="5078054" y="997217"/>
                    <a:pt x="5107965" y="918247"/>
                    <a:pt x="5104924" y="825482"/>
                  </a:cubicBezTo>
                  <a:cubicBezTo>
                    <a:pt x="5087737" y="704046"/>
                    <a:pt x="5004654" y="706775"/>
                    <a:pt x="4927062" y="665357"/>
                  </a:cubicBezTo>
                  <a:cubicBezTo>
                    <a:pt x="4787695" y="619163"/>
                    <a:pt x="4648328" y="584005"/>
                    <a:pt x="4508961" y="526774"/>
                  </a:cubicBezTo>
                  <a:cubicBezTo>
                    <a:pt x="4430288" y="467317"/>
                    <a:pt x="4395547" y="421657"/>
                    <a:pt x="4391008" y="348404"/>
                  </a:cubicBezTo>
                  <a:cubicBezTo>
                    <a:pt x="4396334" y="204330"/>
                    <a:pt x="4434609" y="167867"/>
                    <a:pt x="4503085" y="98293"/>
                  </a:cubicBezTo>
                  <a:cubicBezTo>
                    <a:pt x="4605003" y="32051"/>
                    <a:pt x="4709666" y="1682"/>
                    <a:pt x="4811583" y="1662"/>
                  </a:cubicBezTo>
                  <a:lnTo>
                    <a:pt x="7521176" y="0"/>
                  </a:lnTo>
                  <a:cubicBezTo>
                    <a:pt x="7525404" y="616404"/>
                    <a:pt x="7529633" y="1232809"/>
                    <a:pt x="7533861" y="1849213"/>
                  </a:cubicBezTo>
                  <a:cubicBezTo>
                    <a:pt x="7538399" y="1939755"/>
                    <a:pt x="7559413" y="1986146"/>
                    <a:pt x="7613374" y="2038056"/>
                  </a:cubicBezTo>
                  <a:cubicBezTo>
                    <a:pt x="7720051" y="2129141"/>
                    <a:pt x="7859674" y="2170558"/>
                    <a:pt x="7991061" y="2162309"/>
                  </a:cubicBezTo>
                  <a:cubicBezTo>
                    <a:pt x="8128416" y="2167256"/>
                    <a:pt x="8221839" y="2117017"/>
                    <a:pt x="8301534" y="2044703"/>
                  </a:cubicBezTo>
                  <a:cubicBezTo>
                    <a:pt x="8390419" y="1925433"/>
                    <a:pt x="8438118" y="1781330"/>
                    <a:pt x="8568188" y="1692412"/>
                  </a:cubicBezTo>
                  <a:cubicBezTo>
                    <a:pt x="8729557" y="1648262"/>
                    <a:pt x="8833270" y="1670337"/>
                    <a:pt x="8953454" y="1708967"/>
                  </a:cubicBezTo>
                  <a:cubicBezTo>
                    <a:pt x="9211802" y="1833024"/>
                    <a:pt x="9258730" y="1935004"/>
                    <a:pt x="9357827" y="2111487"/>
                  </a:cubicBezTo>
                  <a:cubicBezTo>
                    <a:pt x="9445524" y="2293874"/>
                    <a:pt x="9456342" y="2321740"/>
                    <a:pt x="9447939" y="2567589"/>
                  </a:cubicBezTo>
                  <a:cubicBezTo>
                    <a:pt x="9425390" y="2864795"/>
                    <a:pt x="9369892" y="2999206"/>
                    <a:pt x="9245752" y="3194318"/>
                  </a:cubicBezTo>
                  <a:cubicBezTo>
                    <a:pt x="9138381" y="3308049"/>
                    <a:pt x="9083177" y="3361077"/>
                    <a:pt x="8909909" y="3447217"/>
                  </a:cubicBezTo>
                  <a:cubicBezTo>
                    <a:pt x="8819889" y="3459916"/>
                    <a:pt x="8765565" y="3494688"/>
                    <a:pt x="8639850" y="3485313"/>
                  </a:cubicBezTo>
                  <a:cubicBezTo>
                    <a:pt x="8551366" y="3463407"/>
                    <a:pt x="8490339" y="3413909"/>
                    <a:pt x="8440296" y="3345095"/>
                  </a:cubicBezTo>
                  <a:cubicBezTo>
                    <a:pt x="8387197" y="3262260"/>
                    <a:pt x="8347828" y="3176665"/>
                    <a:pt x="8289236" y="3102107"/>
                  </a:cubicBezTo>
                  <a:cubicBezTo>
                    <a:pt x="8160686" y="3011952"/>
                    <a:pt x="8117251" y="2999056"/>
                    <a:pt x="7953006" y="2994438"/>
                  </a:cubicBezTo>
                  <a:cubicBezTo>
                    <a:pt x="7770018" y="2995386"/>
                    <a:pt x="7677640" y="3040483"/>
                    <a:pt x="7568785" y="3149043"/>
                  </a:cubicBezTo>
                  <a:cubicBezTo>
                    <a:pt x="7527509" y="3245281"/>
                    <a:pt x="7521926" y="3244943"/>
                    <a:pt x="7516343" y="3343939"/>
                  </a:cubicBezTo>
                  <a:lnTo>
                    <a:pt x="7534521" y="5146808"/>
                  </a:lnTo>
                  <a:lnTo>
                    <a:pt x="4882858" y="5160605"/>
                  </a:lnTo>
                  <a:cubicBezTo>
                    <a:pt x="4646567" y="5180680"/>
                    <a:pt x="4577764" y="5214553"/>
                    <a:pt x="4478758" y="5278776"/>
                  </a:cubicBezTo>
                  <a:cubicBezTo>
                    <a:pt x="4391977" y="5359754"/>
                    <a:pt x="4382075" y="5415897"/>
                    <a:pt x="4383157" y="5496874"/>
                  </a:cubicBezTo>
                  <a:cubicBezTo>
                    <a:pt x="4403217" y="5600113"/>
                    <a:pt x="4437006" y="5648168"/>
                    <a:pt x="4553166" y="5710016"/>
                  </a:cubicBezTo>
                  <a:cubicBezTo>
                    <a:pt x="4660394" y="5759514"/>
                    <a:pt x="4767620" y="5770383"/>
                    <a:pt x="4874847" y="5800567"/>
                  </a:cubicBezTo>
                  <a:cubicBezTo>
                    <a:pt x="5048903" y="5848978"/>
                    <a:pt x="5052723" y="5864277"/>
                    <a:pt x="5103221" y="5954075"/>
                  </a:cubicBezTo>
                  <a:cubicBezTo>
                    <a:pt x="5088139" y="6015183"/>
                    <a:pt x="5111497" y="6032143"/>
                    <a:pt x="5049738" y="6134641"/>
                  </a:cubicBezTo>
                  <a:cubicBezTo>
                    <a:pt x="4976722" y="6215609"/>
                    <a:pt x="4821336" y="6321409"/>
                    <a:pt x="4630254" y="6380301"/>
                  </a:cubicBezTo>
                  <a:cubicBezTo>
                    <a:pt x="4305046" y="6472137"/>
                    <a:pt x="4183020" y="6494991"/>
                    <a:pt x="3756221" y="6490252"/>
                  </a:cubicBezTo>
                  <a:cubicBezTo>
                    <a:pt x="3215660" y="6486524"/>
                    <a:pt x="3012820" y="6391744"/>
                    <a:pt x="2919809" y="6368701"/>
                  </a:cubicBezTo>
                  <a:cubicBezTo>
                    <a:pt x="2637515" y="6251478"/>
                    <a:pt x="2530947" y="6159089"/>
                    <a:pt x="2484783" y="6033587"/>
                  </a:cubicBezTo>
                  <a:cubicBezTo>
                    <a:pt x="2450315" y="5941029"/>
                    <a:pt x="2484487" y="5887100"/>
                    <a:pt x="2532391" y="5841449"/>
                  </a:cubicBezTo>
                  <a:cubicBezTo>
                    <a:pt x="2713126" y="5759740"/>
                    <a:pt x="2885624" y="5738736"/>
                    <a:pt x="3055376" y="5665304"/>
                  </a:cubicBezTo>
                  <a:cubicBezTo>
                    <a:pt x="3155886" y="5591863"/>
                    <a:pt x="3187754" y="5474275"/>
                    <a:pt x="3167453" y="5389797"/>
                  </a:cubicBezTo>
                  <a:cubicBezTo>
                    <a:pt x="3041558" y="5169918"/>
                    <a:pt x="2940371" y="5181816"/>
                    <a:pt x="2822713" y="5168882"/>
                  </a:cubicBezTo>
                  <a:lnTo>
                    <a:pt x="0" y="5178822"/>
                  </a:lnTo>
                  <a:lnTo>
                    <a:pt x="19878" y="3369900"/>
                  </a:lnTo>
                  <a:cubicBezTo>
                    <a:pt x="36626" y="3246238"/>
                    <a:pt x="89067" y="3158449"/>
                    <a:pt x="163474" y="3109287"/>
                  </a:cubicBezTo>
                  <a:cubicBezTo>
                    <a:pt x="277857" y="3017292"/>
                    <a:pt x="348308" y="3016354"/>
                    <a:pt x="457200" y="3007136"/>
                  </a:cubicBezTo>
                  <a:cubicBezTo>
                    <a:pt x="595031" y="3008807"/>
                    <a:pt x="658729" y="3010476"/>
                    <a:pt x="782831" y="3083888"/>
                  </a:cubicBezTo>
                  <a:cubicBezTo>
                    <a:pt x="864083" y="3178119"/>
                    <a:pt x="860220" y="3189571"/>
                    <a:pt x="914015" y="3278282"/>
                  </a:cubicBezTo>
                  <a:cubicBezTo>
                    <a:pt x="944748" y="3331290"/>
                    <a:pt x="967245" y="3376021"/>
                    <a:pt x="1006214" y="3437307"/>
                  </a:cubicBezTo>
                  <a:cubicBezTo>
                    <a:pt x="1066195" y="3479436"/>
                    <a:pt x="1134414" y="3502255"/>
                    <a:pt x="1246565" y="3502995"/>
                  </a:cubicBezTo>
                  <a:cubicBezTo>
                    <a:pt x="1398344" y="3488448"/>
                    <a:pt x="1511684" y="3443549"/>
                    <a:pt x="1600312" y="3382093"/>
                  </a:cubicBezTo>
                  <a:cubicBezTo>
                    <a:pt x="1923862" y="3068846"/>
                    <a:pt x="1931655" y="2934953"/>
                    <a:pt x="1977887" y="2624465"/>
                  </a:cubicBezTo>
                  <a:cubicBezTo>
                    <a:pt x="1979905" y="2405222"/>
                    <a:pt x="1918773" y="2249441"/>
                    <a:pt x="1786251" y="1977771"/>
                  </a:cubicBezTo>
                  <a:cubicBezTo>
                    <a:pt x="1598247" y="1761610"/>
                    <a:pt x="1426717" y="1675132"/>
                    <a:pt x="1183799" y="1693509"/>
                  </a:cubicBezTo>
                  <a:cubicBezTo>
                    <a:pt x="1092350" y="1703458"/>
                    <a:pt x="1058563" y="1743758"/>
                    <a:pt x="1013791" y="1789578"/>
                  </a:cubicBezTo>
                  <a:cubicBezTo>
                    <a:pt x="947530" y="1895595"/>
                    <a:pt x="944422" y="1938151"/>
                    <a:pt x="806772" y="2093834"/>
                  </a:cubicBezTo>
                  <a:cubicBezTo>
                    <a:pt x="679969" y="2163409"/>
                    <a:pt x="545177" y="2194333"/>
                    <a:pt x="368293" y="2173910"/>
                  </a:cubicBezTo>
                  <a:cubicBezTo>
                    <a:pt x="114302" y="2094368"/>
                    <a:pt x="19562" y="1965160"/>
                    <a:pt x="9939" y="1819395"/>
                  </a:cubicBezTo>
                  <a:lnTo>
                    <a:pt x="0" y="30352"/>
                  </a:lnTo>
                  <a:close/>
                </a:path>
              </a:pathLst>
            </a:custGeom>
            <a:solidFill>
              <a:schemeClr val="bg1"/>
            </a:solidFill>
            <a:ln w="349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12000" rtlCol="0" anchor="ctr"/>
            <a:lstStyle/>
            <a:p>
              <a:endParaRPr lang="ru-RU" sz="1600" b="1" dirty="0">
                <a:solidFill>
                  <a:schemeClr val="tx1"/>
                </a:solidFill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 rot="19639856">
              <a:off x="5445887" y="2984291"/>
              <a:ext cx="20611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600" b="1" dirty="0"/>
                <a:t>Управление </a:t>
              </a:r>
            </a:p>
            <a:p>
              <a:r>
                <a:rPr lang="ru-RU" sz="1600" b="1" dirty="0"/>
                <a:t>парком</a:t>
              </a:r>
            </a:p>
            <a:p>
              <a:endParaRPr lang="ru-RU" sz="1600" dirty="0" err="1" smtClean="0"/>
            </a:p>
          </p:txBody>
        </p:sp>
      </p:grpSp>
    </p:spTree>
    <p:extLst>
      <p:ext uri="{BB962C8B-B14F-4D97-AF65-F5344CB8AC3E}">
        <p14:creationId xmlns:p14="http://schemas.microsoft.com/office/powerpoint/2010/main" val="1775554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KNM. </a:t>
            </a:r>
            <a:r>
              <a:rPr lang="ru-RU" dirty="0" smtClean="0"/>
              <a:t>Возможности</a:t>
            </a:r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8</a:t>
            </a:fld>
            <a:endParaRPr lang="en-GB" dirty="0"/>
          </a:p>
        </p:txBody>
      </p:sp>
      <p:sp>
        <p:nvSpPr>
          <p:cNvPr id="15" name="Content Placeholder 4"/>
          <p:cNvSpPr>
            <a:spLocks noGrp="1"/>
          </p:cNvSpPr>
          <p:nvPr>
            <p:ph idx="14"/>
          </p:nvPr>
        </p:nvSpPr>
        <p:spPr>
          <a:xfrm>
            <a:off x="6818614" y="874682"/>
            <a:ext cx="4978277" cy="2827888"/>
          </a:xfrm>
        </p:spPr>
        <p:txBody>
          <a:bodyPr/>
          <a:lstStyle/>
          <a:p>
            <a:pPr marL="0" indent="0" fontAlgn="base">
              <a:buNone/>
            </a:pPr>
            <a:r>
              <a:rPr lang="ru-RU" b="1" u="sng" dirty="0"/>
              <a:t>Управление устройствами</a:t>
            </a:r>
            <a:endParaRPr lang="ru-RU" dirty="0"/>
          </a:p>
          <a:p>
            <a:pPr marL="0" indent="0">
              <a:buNone/>
            </a:pPr>
            <a:endParaRPr lang="ru-RU" sz="1600" dirty="0"/>
          </a:p>
          <a:p>
            <a:pPr fontAlgn="base"/>
            <a:r>
              <a:rPr lang="ru-RU" sz="1600" dirty="0" smtClean="0"/>
              <a:t>Автоматический </a:t>
            </a:r>
            <a:r>
              <a:rPr lang="ru-RU" sz="1600" dirty="0"/>
              <a:t>поиск </a:t>
            </a:r>
            <a:r>
              <a:rPr lang="ru-RU" sz="1600" dirty="0" smtClean="0"/>
              <a:t>устройств</a:t>
            </a:r>
            <a:endParaRPr lang="en-US" sz="1600" dirty="0" smtClean="0"/>
          </a:p>
          <a:p>
            <a:pPr fontAlgn="base"/>
            <a:r>
              <a:rPr lang="ru-RU" sz="1600" dirty="0" smtClean="0"/>
              <a:t>Удаленная </a:t>
            </a:r>
            <a:r>
              <a:rPr lang="ru-RU" sz="1600" dirty="0"/>
              <a:t>установка и настройка</a:t>
            </a:r>
          </a:p>
          <a:p>
            <a:pPr fontAlgn="base"/>
            <a:r>
              <a:rPr lang="ru-RU" sz="1600" dirty="0" smtClean="0"/>
              <a:t>Автоматическая </a:t>
            </a:r>
            <a:r>
              <a:rPr lang="ru-RU" sz="1600" dirty="0"/>
              <a:t>установка </a:t>
            </a:r>
            <a:r>
              <a:rPr lang="ru-RU" sz="1600" dirty="0" smtClean="0"/>
              <a:t>драйверов</a:t>
            </a:r>
            <a:endParaRPr lang="en-US" sz="1600" dirty="0" smtClean="0"/>
          </a:p>
          <a:p>
            <a:pPr fontAlgn="base"/>
            <a:r>
              <a:rPr lang="ru-RU" sz="1600" dirty="0" smtClean="0"/>
              <a:t>Мониторинг </a:t>
            </a:r>
            <a:r>
              <a:rPr lang="ru-RU" sz="1600" dirty="0"/>
              <a:t>сетевых </a:t>
            </a:r>
            <a:r>
              <a:rPr lang="ru-RU" sz="1600" dirty="0" smtClean="0"/>
              <a:t>устройств</a:t>
            </a:r>
            <a:endParaRPr lang="en-US" sz="1600" dirty="0" smtClean="0"/>
          </a:p>
          <a:p>
            <a:pPr fontAlgn="base"/>
            <a:r>
              <a:rPr lang="ru-RU" sz="1600" dirty="0" smtClean="0"/>
              <a:t>Оповещения </a:t>
            </a:r>
            <a:r>
              <a:rPr lang="ru-RU" sz="1600" dirty="0"/>
              <a:t>об ошибках</a:t>
            </a:r>
          </a:p>
          <a:p>
            <a:pPr fontAlgn="base"/>
            <a:r>
              <a:rPr lang="ru-RU" sz="1600" dirty="0" smtClean="0"/>
              <a:t>Учет </a:t>
            </a:r>
            <a:r>
              <a:rPr lang="ru-RU" sz="1600" dirty="0"/>
              <a:t>печати на локальных устройствах</a:t>
            </a:r>
          </a:p>
          <a:p>
            <a:pPr marL="0" indent="0" fontAlgn="base">
              <a:buNone/>
            </a:pPr>
            <a:endParaRPr lang="ru-RU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16" name="Content Placeholder 4"/>
          <p:cNvSpPr>
            <a:spLocks noGrp="1"/>
          </p:cNvSpPr>
          <p:nvPr>
            <p:ph idx="14"/>
          </p:nvPr>
        </p:nvSpPr>
        <p:spPr>
          <a:xfrm>
            <a:off x="395999" y="894920"/>
            <a:ext cx="5570086" cy="5700551"/>
          </a:xfrm>
        </p:spPr>
        <p:txBody>
          <a:bodyPr/>
          <a:lstStyle/>
          <a:p>
            <a:pPr marL="0" indent="0" fontAlgn="base">
              <a:buNone/>
            </a:pPr>
            <a:r>
              <a:rPr lang="ru-RU" b="1" u="sng" dirty="0" smtClean="0"/>
              <a:t>Управление </a:t>
            </a:r>
            <a:r>
              <a:rPr lang="ru-RU" b="1" u="sng" dirty="0"/>
              <a:t>системой</a:t>
            </a:r>
            <a:endParaRPr lang="ru-RU" dirty="0"/>
          </a:p>
          <a:p>
            <a:pPr marL="0" indent="0">
              <a:buNone/>
            </a:pPr>
            <a:r>
              <a:rPr lang="ru-RU" dirty="0"/>
              <a:t> </a:t>
            </a:r>
            <a:endParaRPr lang="ru-RU" sz="1600" dirty="0"/>
          </a:p>
          <a:p>
            <a:pPr fontAlgn="base"/>
            <a:r>
              <a:rPr lang="ru-RU" sz="1600" dirty="0" smtClean="0"/>
              <a:t>Журнал </a:t>
            </a:r>
            <a:r>
              <a:rPr lang="ru-RU" sz="1600" dirty="0"/>
              <a:t>изменений настроек системы </a:t>
            </a:r>
          </a:p>
          <a:p>
            <a:pPr fontAlgn="base"/>
            <a:r>
              <a:rPr lang="ru-RU" sz="1600" dirty="0" smtClean="0"/>
              <a:t>Модуль </a:t>
            </a:r>
            <a:r>
              <a:rPr lang="ru-RU" sz="1600" dirty="0"/>
              <a:t>для обслуживания системы</a:t>
            </a:r>
          </a:p>
          <a:p>
            <a:pPr fontAlgn="base"/>
            <a:r>
              <a:rPr lang="ru-RU" sz="1600" dirty="0" smtClean="0"/>
              <a:t>Резервное </a:t>
            </a:r>
            <a:r>
              <a:rPr lang="ru-RU" sz="1600" dirty="0"/>
              <a:t>копирование и восстановление </a:t>
            </a:r>
          </a:p>
          <a:p>
            <a:pPr fontAlgn="base"/>
            <a:r>
              <a:rPr lang="ru-RU" sz="1600" dirty="0" smtClean="0"/>
              <a:t>Настраиваемые </a:t>
            </a:r>
            <a:r>
              <a:rPr lang="ru-RU" sz="1600" dirty="0"/>
              <a:t>уведомления </a:t>
            </a:r>
          </a:p>
          <a:p>
            <a:pPr fontAlgn="base"/>
            <a:r>
              <a:rPr lang="ru-RU" sz="1600" dirty="0" smtClean="0"/>
              <a:t>Синхронизация </a:t>
            </a:r>
            <a:r>
              <a:rPr lang="ru-RU" sz="1600" dirty="0"/>
              <a:t>с </a:t>
            </a:r>
            <a:r>
              <a:rPr lang="ru-RU" sz="1600" dirty="0" err="1"/>
              <a:t>Active</a:t>
            </a:r>
            <a:r>
              <a:rPr lang="ru-RU" sz="1600" dirty="0"/>
              <a:t> </a:t>
            </a:r>
            <a:r>
              <a:rPr lang="ru-RU" sz="1600" dirty="0" err="1"/>
              <a:t>Directory</a:t>
            </a:r>
            <a:r>
              <a:rPr lang="ru-RU" sz="1600" dirty="0"/>
              <a:t> </a:t>
            </a:r>
            <a:endParaRPr lang="ru-RU" sz="1600" dirty="0" smtClean="0"/>
          </a:p>
          <a:p>
            <a:pPr fontAlgn="base"/>
            <a:r>
              <a:rPr lang="en-US" sz="1600" dirty="0" smtClean="0"/>
              <a:t>W</a:t>
            </a:r>
            <a:r>
              <a:rPr lang="ru-RU" sz="1600" dirty="0" err="1" smtClean="0"/>
              <a:t>eb</a:t>
            </a:r>
            <a:r>
              <a:rPr lang="ru-RU" sz="1600" dirty="0" smtClean="0"/>
              <a:t>-интерфейс </a:t>
            </a:r>
            <a:r>
              <a:rPr lang="ru-RU" sz="1600" dirty="0"/>
              <a:t>для пользователей и администраторов</a:t>
            </a:r>
          </a:p>
          <a:p>
            <a:pPr fontAlgn="base"/>
            <a:r>
              <a:rPr lang="ru-RU" sz="1600" dirty="0" smtClean="0"/>
              <a:t>Разграничение </a:t>
            </a:r>
            <a:r>
              <a:rPr lang="ru-RU" sz="1600" dirty="0"/>
              <a:t>прав доступа</a:t>
            </a:r>
          </a:p>
          <a:p>
            <a:pPr fontAlgn="base"/>
            <a:r>
              <a:rPr lang="ru-RU" sz="1600" dirty="0" smtClean="0"/>
              <a:t>Учет </a:t>
            </a:r>
            <a:r>
              <a:rPr lang="ru-RU" sz="1600" dirty="0"/>
              <a:t>печати, копирования и сканирования пользователей, групп или проектов</a:t>
            </a:r>
            <a:endParaRPr lang="ru-RU" sz="1600" dirty="0" smtClean="0"/>
          </a:p>
          <a:p>
            <a:pPr fontAlgn="base"/>
            <a:r>
              <a:rPr lang="ru-RU" sz="1600" dirty="0" smtClean="0"/>
              <a:t>Кредит</a:t>
            </a:r>
            <a:r>
              <a:rPr lang="ru-RU" sz="1600" dirty="0"/>
              <a:t>, квота и ваучеры на печать</a:t>
            </a:r>
          </a:p>
          <a:p>
            <a:pPr fontAlgn="base"/>
            <a:r>
              <a:rPr lang="ru-RU" sz="1600" dirty="0" smtClean="0"/>
              <a:t>Настраиваемые отчеты</a:t>
            </a:r>
          </a:p>
          <a:p>
            <a:pPr fontAlgn="base"/>
            <a:r>
              <a:rPr lang="ru-RU" sz="1600" dirty="0" smtClean="0"/>
              <a:t>Планировщик </a:t>
            </a:r>
            <a:r>
              <a:rPr lang="ru-RU" sz="1600" dirty="0"/>
              <a:t>задач </a:t>
            </a:r>
            <a:endParaRPr lang="ru-RU" sz="1600" dirty="0" smtClean="0"/>
          </a:p>
          <a:p>
            <a:pPr fontAlgn="base"/>
            <a:r>
              <a:rPr lang="ru-RU" sz="1600" dirty="0" smtClean="0"/>
              <a:t>Поддержка </a:t>
            </a:r>
            <a:r>
              <a:rPr lang="ru-RU" sz="1600" dirty="0"/>
              <a:t>виртуальной среды</a:t>
            </a:r>
          </a:p>
          <a:p>
            <a:pPr fontAlgn="base"/>
            <a:r>
              <a:rPr lang="ru-RU" sz="1600" dirty="0" smtClean="0"/>
              <a:t>Интеграция </a:t>
            </a:r>
            <a:r>
              <a:rPr lang="ru-RU" sz="1600" dirty="0"/>
              <a:t>с внешними системами (API*)</a:t>
            </a:r>
          </a:p>
          <a:p>
            <a:pPr marL="0" indent="0" fontAlgn="base">
              <a:buNone/>
            </a:pPr>
            <a:endParaRPr lang="ru-RU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17" name="Content Placeholder 4"/>
          <p:cNvSpPr>
            <a:spLocks noGrp="1"/>
          </p:cNvSpPr>
          <p:nvPr>
            <p:ph idx="14"/>
          </p:nvPr>
        </p:nvSpPr>
        <p:spPr>
          <a:xfrm>
            <a:off x="6818614" y="3547590"/>
            <a:ext cx="4978277" cy="2827888"/>
          </a:xfrm>
        </p:spPr>
        <p:txBody>
          <a:bodyPr/>
          <a:lstStyle/>
          <a:p>
            <a:pPr marL="0" indent="0" fontAlgn="base">
              <a:buNone/>
            </a:pPr>
            <a:r>
              <a:rPr lang="ru-RU" b="1" u="sng" dirty="0"/>
              <a:t>Мобильная печать</a:t>
            </a:r>
            <a:endParaRPr lang="ru-RU" dirty="0"/>
          </a:p>
          <a:p>
            <a:pPr marL="0" indent="0" fontAlgn="base">
              <a:buNone/>
            </a:pPr>
            <a:r>
              <a:rPr lang="ru-RU" b="1" dirty="0"/>
              <a:t> </a:t>
            </a:r>
            <a:endParaRPr lang="ru-RU" dirty="0"/>
          </a:p>
          <a:p>
            <a:pPr fontAlgn="base"/>
            <a:r>
              <a:rPr lang="ru-RU" sz="1600" dirty="0" smtClean="0"/>
              <a:t>Печать </a:t>
            </a:r>
            <a:r>
              <a:rPr lang="ru-RU" sz="1600" dirty="0"/>
              <a:t>с мобильных устройств</a:t>
            </a:r>
          </a:p>
          <a:p>
            <a:pPr fontAlgn="base"/>
            <a:r>
              <a:rPr lang="ru-RU" sz="1600" dirty="0" smtClean="0"/>
              <a:t>Удобные </a:t>
            </a:r>
            <a:r>
              <a:rPr lang="ru-RU" sz="1600" dirty="0"/>
              <a:t>приложения на </a:t>
            </a:r>
            <a:r>
              <a:rPr lang="ru-RU" sz="1600" dirty="0" err="1" smtClean="0"/>
              <a:t>Android</a:t>
            </a:r>
            <a:r>
              <a:rPr lang="ru-RU" sz="1600" dirty="0" smtClean="0"/>
              <a:t> </a:t>
            </a:r>
            <a:r>
              <a:rPr lang="ru-RU" sz="1600" dirty="0"/>
              <a:t>и </a:t>
            </a:r>
            <a:r>
              <a:rPr lang="ru-RU" sz="1600" dirty="0" err="1" smtClean="0"/>
              <a:t>iOS</a:t>
            </a:r>
            <a:endParaRPr lang="en-US" sz="1600" dirty="0" smtClean="0"/>
          </a:p>
          <a:p>
            <a:pPr fontAlgn="base"/>
            <a:r>
              <a:rPr lang="ru-RU" sz="1600" dirty="0" smtClean="0"/>
              <a:t>e-</a:t>
            </a:r>
            <a:r>
              <a:rPr lang="ru-RU" sz="1600" dirty="0" err="1" smtClean="0"/>
              <a:t>mail</a:t>
            </a:r>
            <a:r>
              <a:rPr lang="ru-RU" sz="1600" dirty="0" smtClean="0"/>
              <a:t> </a:t>
            </a:r>
            <a:r>
              <a:rPr lang="ru-RU" sz="1600" dirty="0"/>
              <a:t>печать</a:t>
            </a:r>
          </a:p>
          <a:p>
            <a:pPr fontAlgn="base"/>
            <a:r>
              <a:rPr lang="ru-RU" sz="1600" dirty="0" smtClean="0"/>
              <a:t>Администрирование </a:t>
            </a:r>
            <a:r>
              <a:rPr lang="ru-RU" sz="1600" dirty="0"/>
              <a:t>персональной очереди печати</a:t>
            </a:r>
          </a:p>
          <a:p>
            <a:pPr fontAlgn="base"/>
            <a:r>
              <a:rPr lang="ru-RU" sz="1600" dirty="0" smtClean="0"/>
              <a:t>Авторизация </a:t>
            </a:r>
            <a:r>
              <a:rPr lang="ru-RU" sz="1600" dirty="0"/>
              <a:t>по QR-коду</a:t>
            </a:r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63691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KNM. </a:t>
            </a:r>
            <a:r>
              <a:rPr lang="ru-RU" dirty="0"/>
              <a:t>Возможности</a:t>
            </a:r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mtClean="0"/>
              <a:t>25/07/2019</a:t>
            </a:r>
            <a:endParaRPr lang="en-GB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9</a:t>
            </a:fld>
            <a:endParaRPr lang="en-GB" dirty="0"/>
          </a:p>
        </p:txBody>
      </p:sp>
      <p:sp>
        <p:nvSpPr>
          <p:cNvPr id="15" name="Content Placeholder 4"/>
          <p:cNvSpPr>
            <a:spLocks noGrp="1"/>
          </p:cNvSpPr>
          <p:nvPr>
            <p:ph idx="14"/>
          </p:nvPr>
        </p:nvSpPr>
        <p:spPr>
          <a:xfrm>
            <a:off x="6818613" y="2343714"/>
            <a:ext cx="4978277" cy="2827888"/>
          </a:xfrm>
        </p:spPr>
        <p:txBody>
          <a:bodyPr/>
          <a:lstStyle/>
          <a:p>
            <a:pPr fontAlgn="base"/>
            <a:r>
              <a:rPr lang="ru-RU" sz="1600" dirty="0" smtClean="0"/>
              <a:t>Настройка </a:t>
            </a:r>
            <a:r>
              <a:rPr lang="ru-RU" sz="1600" dirty="0"/>
              <a:t>рабочих процессов и сценариев обработки заданий</a:t>
            </a:r>
          </a:p>
          <a:p>
            <a:pPr fontAlgn="base"/>
            <a:r>
              <a:rPr lang="ru-RU" sz="1600" dirty="0" err="1" smtClean="0"/>
              <a:t>Smart</a:t>
            </a:r>
            <a:r>
              <a:rPr lang="ru-RU" sz="1600" dirty="0" smtClean="0"/>
              <a:t> </a:t>
            </a:r>
            <a:r>
              <a:rPr lang="ru-RU" sz="1600" dirty="0" err="1"/>
              <a:t>Job</a:t>
            </a:r>
            <a:r>
              <a:rPr lang="ru-RU" sz="1600" dirty="0"/>
              <a:t> </a:t>
            </a:r>
            <a:r>
              <a:rPr lang="ru-RU" sz="1600" dirty="0" err="1"/>
              <a:t>Manager</a:t>
            </a:r>
            <a:r>
              <a:rPr lang="ru-RU" sz="1600" dirty="0"/>
              <a:t> – клиент-утилита для управления заданиями</a:t>
            </a:r>
          </a:p>
          <a:p>
            <a:pPr fontAlgn="base"/>
            <a:r>
              <a:rPr lang="ru-RU" sz="1600" dirty="0" smtClean="0"/>
              <a:t>Автоматическое </a:t>
            </a:r>
            <a:r>
              <a:rPr lang="ru-RU" sz="1600" dirty="0"/>
              <a:t>добавление водяных знаков</a:t>
            </a:r>
          </a:p>
          <a:p>
            <a:pPr fontAlgn="base"/>
            <a:r>
              <a:rPr lang="ru-RU" sz="1600" i="1" dirty="0" smtClean="0"/>
              <a:t>Теневое </a:t>
            </a:r>
            <a:r>
              <a:rPr lang="ru-RU" sz="1600" i="1" dirty="0"/>
              <a:t>сохранение заданий печати, копирования и сканирования в закрытый </a:t>
            </a:r>
            <a:r>
              <a:rPr lang="ru-RU" sz="1600" i="1" dirty="0" smtClean="0"/>
              <a:t>архив</a:t>
            </a:r>
            <a:r>
              <a:rPr lang="en-US" sz="1600" i="1" dirty="0" smtClean="0"/>
              <a:t> </a:t>
            </a:r>
            <a:r>
              <a:rPr lang="ru-RU" sz="1600" i="1" dirty="0" smtClean="0"/>
              <a:t>(уникальная функция </a:t>
            </a:r>
            <a:r>
              <a:rPr lang="en-US" sz="1600" i="1" dirty="0" smtClean="0"/>
              <a:t>KYOCERA</a:t>
            </a:r>
            <a:r>
              <a:rPr lang="ru-RU" sz="1600" i="1" dirty="0" smtClean="0"/>
              <a:t>)</a:t>
            </a:r>
            <a:endParaRPr lang="ru-RU" sz="1600" dirty="0"/>
          </a:p>
          <a:p>
            <a:pPr marL="0" indent="0" fontAlgn="base">
              <a:buNone/>
            </a:pPr>
            <a:endParaRPr lang="ru-RU" sz="1600" dirty="0"/>
          </a:p>
          <a:p>
            <a:pPr marL="0" indent="0">
              <a:buNone/>
            </a:pPr>
            <a:endParaRPr lang="en-US" sz="1600" dirty="0"/>
          </a:p>
        </p:txBody>
      </p:sp>
      <p:sp>
        <p:nvSpPr>
          <p:cNvPr id="16" name="Content Placeholder 4"/>
          <p:cNvSpPr>
            <a:spLocks noGrp="1"/>
          </p:cNvSpPr>
          <p:nvPr>
            <p:ph idx="14"/>
          </p:nvPr>
        </p:nvSpPr>
        <p:spPr>
          <a:xfrm>
            <a:off x="395998" y="2333973"/>
            <a:ext cx="5670694" cy="3317320"/>
          </a:xfrm>
        </p:spPr>
        <p:txBody>
          <a:bodyPr/>
          <a:lstStyle/>
          <a:p>
            <a:pPr fontAlgn="base"/>
            <a:r>
              <a:rPr lang="ru-RU" sz="1600" dirty="0" smtClean="0"/>
              <a:t>Безопасная печать</a:t>
            </a:r>
            <a:endParaRPr lang="en-US" sz="1600" dirty="0" smtClean="0"/>
          </a:p>
          <a:p>
            <a:pPr fontAlgn="base"/>
            <a:r>
              <a:rPr lang="ru-RU" sz="1600" dirty="0" smtClean="0"/>
              <a:t>Роуминг </a:t>
            </a:r>
            <a:r>
              <a:rPr lang="ru-RU" sz="1600" dirty="0"/>
              <a:t>заданий и делегированная </a:t>
            </a:r>
            <a:r>
              <a:rPr lang="ru-RU" sz="1600" dirty="0" smtClean="0"/>
              <a:t>печать</a:t>
            </a:r>
            <a:endParaRPr lang="en-US" sz="1600" dirty="0" smtClean="0"/>
          </a:p>
          <a:p>
            <a:pPr fontAlgn="base"/>
            <a:r>
              <a:rPr lang="ru-RU" sz="1600" dirty="0" smtClean="0"/>
              <a:t>Правила</a:t>
            </a:r>
            <a:r>
              <a:rPr lang="ru-RU" sz="1600" dirty="0"/>
              <a:t>, права, квоты и политики печати</a:t>
            </a:r>
          </a:p>
          <a:p>
            <a:pPr fontAlgn="base"/>
            <a:r>
              <a:rPr lang="ru-RU" sz="1600" dirty="0" smtClean="0"/>
              <a:t>Прямая печать</a:t>
            </a:r>
            <a:endParaRPr lang="en-US" sz="1600" dirty="0" smtClean="0"/>
          </a:p>
          <a:p>
            <a:pPr fontAlgn="base"/>
            <a:r>
              <a:rPr lang="ru-RU" sz="1600" dirty="0" smtClean="0"/>
              <a:t>Спулинг клиента</a:t>
            </a:r>
            <a:r>
              <a:rPr lang="en-US" sz="1600" dirty="0" smtClean="0"/>
              <a:t>*</a:t>
            </a:r>
            <a:r>
              <a:rPr lang="ru-RU" sz="1600" dirty="0" smtClean="0"/>
              <a:t> </a:t>
            </a:r>
            <a:r>
              <a:rPr lang="ru-RU" sz="1600" dirty="0"/>
              <a:t>(снижение нагрузки на сервер)</a:t>
            </a:r>
          </a:p>
          <a:p>
            <a:pPr fontAlgn="base"/>
            <a:r>
              <a:rPr lang="ru-RU" sz="1600" dirty="0" smtClean="0"/>
              <a:t>Отказоустойчивая </a:t>
            </a:r>
            <a:r>
              <a:rPr lang="ru-RU" sz="1600" dirty="0"/>
              <a:t>печать</a:t>
            </a:r>
          </a:p>
          <a:p>
            <a:pPr fontAlgn="base"/>
            <a:r>
              <a:rPr lang="ru-RU" sz="1600" dirty="0" smtClean="0"/>
              <a:t>Сжатие </a:t>
            </a:r>
            <a:r>
              <a:rPr lang="ru-RU" sz="1600" dirty="0"/>
              <a:t>заданий, модификация, анализ и предварительный просмотр заданий</a:t>
            </a:r>
          </a:p>
          <a:p>
            <a:pPr fontAlgn="base"/>
            <a:r>
              <a:rPr lang="ru-RU" sz="1600" dirty="0" smtClean="0"/>
              <a:t>Тандемная </a:t>
            </a:r>
            <a:r>
              <a:rPr lang="ru-RU" sz="1600" dirty="0"/>
              <a:t>печать (балансировка нагрузки на принтеры)</a:t>
            </a:r>
          </a:p>
          <a:p>
            <a:pPr marL="0" indent="0" fontAlgn="base">
              <a:buNone/>
            </a:pPr>
            <a:endParaRPr lang="ru-RU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9" name="Content Placeholder 4"/>
          <p:cNvSpPr>
            <a:spLocks noGrp="1"/>
          </p:cNvSpPr>
          <p:nvPr>
            <p:ph idx="14"/>
          </p:nvPr>
        </p:nvSpPr>
        <p:spPr>
          <a:xfrm>
            <a:off x="3613217" y="1363402"/>
            <a:ext cx="4978277" cy="549384"/>
          </a:xfrm>
        </p:spPr>
        <p:txBody>
          <a:bodyPr/>
          <a:lstStyle/>
          <a:p>
            <a:pPr marL="0" indent="0" algn="ctr" fontAlgn="base">
              <a:buNone/>
            </a:pPr>
            <a:r>
              <a:rPr lang="ru-RU" b="1" u="sng" dirty="0" smtClean="0"/>
              <a:t>Управление  печатью</a:t>
            </a:r>
            <a:endParaRPr lang="ru-RU" dirty="0"/>
          </a:p>
          <a:p>
            <a:pPr marL="0" indent="0" algn="ctr" fontAlgn="base">
              <a:buNone/>
            </a:pPr>
            <a:endParaRPr lang="ru-RU" dirty="0"/>
          </a:p>
          <a:p>
            <a:pPr mar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5109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Kyocera">
  <a:themeElements>
    <a:clrScheme name="Kyocera">
      <a:dk1>
        <a:sysClr val="windowText" lastClr="000000"/>
      </a:dk1>
      <a:lt1>
        <a:sysClr val="window" lastClr="FFFFFF"/>
      </a:lt1>
      <a:dk2>
        <a:srgbClr val="282828"/>
      </a:dk2>
      <a:lt2>
        <a:srgbClr val="F2F2F2"/>
      </a:lt2>
      <a:accent1>
        <a:srgbClr val="6E3CBE"/>
      </a:accent1>
      <a:accent2>
        <a:srgbClr val="F5B400"/>
      </a:accent2>
      <a:accent3>
        <a:srgbClr val="0A9BCD"/>
      </a:accent3>
      <a:accent4>
        <a:srgbClr val="F06400"/>
      </a:accent4>
      <a:accent5>
        <a:srgbClr val="26AF72"/>
      </a:accent5>
      <a:accent6>
        <a:srgbClr val="A9A9A9"/>
      </a:accent6>
      <a:hlink>
        <a:srgbClr val="0563C1"/>
      </a:hlink>
      <a:folHlink>
        <a:srgbClr val="954F72"/>
      </a:folHlink>
    </a:clrScheme>
    <a:fontScheme name="Kyocera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6350">
          <a:solidFill>
            <a:schemeClr val="tx2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>
          <a:solidFill>
            <a:schemeClr val="tx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12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Kyocera_Onscreen_01_03_19" id="{3221D4C2-9D24-F146-AA17-A0D938139CB8}" vid="{118EBDFA-0778-CB4D-A2A1-85A9644BD22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Kyocera_Widescreen_01_03_19</Template>
  <TotalTime>14963</TotalTime>
  <Words>1589</Words>
  <Application>Microsoft Office PowerPoint</Application>
  <PresentationFormat>Widescreen</PresentationFormat>
  <Paragraphs>284</Paragraphs>
  <Slides>15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0" baseType="lpstr">
      <vt:lpstr>Arial</vt:lpstr>
      <vt:lpstr>Arial Unicode MS</vt:lpstr>
      <vt:lpstr>Calibri</vt:lpstr>
      <vt:lpstr>Verdana</vt:lpstr>
      <vt:lpstr>Kyocera</vt:lpstr>
      <vt:lpstr>PowerPoint Presentation</vt:lpstr>
      <vt:lpstr>KYOCERA NET  MANAGER</vt:lpstr>
      <vt:lpstr>Введение</vt:lpstr>
      <vt:lpstr>Что такое KYOCERA Net Manager</vt:lpstr>
      <vt:lpstr>KNM. Решаемые задачи</vt:lpstr>
      <vt:lpstr>KNM. Решаемые задачи</vt:lpstr>
      <vt:lpstr>KNM. Состав</vt:lpstr>
      <vt:lpstr>KNM. Возможности</vt:lpstr>
      <vt:lpstr>KNM. Возможности</vt:lpstr>
      <vt:lpstr>KNM. Возможности</vt:lpstr>
      <vt:lpstr>KNM. Выгоды</vt:lpstr>
      <vt:lpstr>KNM. Выгоды</vt:lpstr>
      <vt:lpstr>KNM. Выгоды</vt:lpstr>
      <vt:lpstr>KNM. Лицензирование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KYOCERA Net Manager</dc:title>
  <dc:creator>Pobidash, Alexander</dc:creator>
  <cp:lastModifiedBy>Pobidash, Alexander</cp:lastModifiedBy>
  <cp:revision>154</cp:revision>
  <cp:lastPrinted>2018-10-23T15:13:47Z</cp:lastPrinted>
  <dcterms:created xsi:type="dcterms:W3CDTF">2019-07-03T07:54:22Z</dcterms:created>
  <dcterms:modified xsi:type="dcterms:W3CDTF">2020-06-22T06:59:02Z</dcterms:modified>
</cp:coreProperties>
</file>